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53-year-old man presented to the infectious disease clinic with a 4-month history of progressively enlarging, painless nodules on his scalp and perianal region. He had undergone liver and kidney transplantation 2 years ago and was receiving tacrolimus, mycophenolate mofetil, and prednisolone for immunosuppression.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Drug-induced reaction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Malakoplakia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Pyoderma gangrenosum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Sarcoidosis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Pyogenic granuloma 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109" y="914940"/>
            <a:ext cx="3264408" cy="326440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53-year-old man presented to the infectious disease clinic with a 4-month history of progressively enlarging, painless nodules on his scalp and perianal region. He had undergone liver and kidney transplantation 2 years ago and was receiving tacrolimus, mycophenolate mofetil, and prednisolone for immunosuppression.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Malakoplakia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malakoplakia. Cultures grew Escherichia coli and Pseudomonas aeruginosa. The patient underwent biopsy of his lesions, which identified basophilic inclusions characteristic of Michaelis-Gutmann bodies. These are pathognomonic for malakoplakia, which is a chronic granulomatous condition that can occur in immunocompromised patients. The patient was treated with antibiotics and a reduction in the immunosuppression regimen. The lesions regressed with some residual scarring.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