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63-year-old man developed purplish discoloration of his face after he underwent stenting and balloon dilation of the left common carotid artery. Cholesterol embolization syndrome was diagnosed. What is the name of this physical exam finding?</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Cutis marmorata</a:t>
            </a:r>
          </a:p>
          <a:p>
            <a:pPr eaLnBrk="1">
              <a:buSzPct val="45000"/>
              <a:buFont typeface="StarSymbol" charset="0"/>
              <a:buNone/>
            </a:pPr>
            <a:r>
              <a:rPr lang="en-GB" sz="1600" b="1">
                <a:solidFill>
                  <a:schemeClr val="bg1"/>
                </a:solidFill>
                <a:latin typeface="Arial" charset="0"/>
              </a:rPr>
              <a:t>2. Harlequin syndrome</a:t>
            </a:r>
          </a:p>
          <a:p>
            <a:pPr eaLnBrk="1">
              <a:buSzPct val="45000"/>
              <a:buFont typeface="StarSymbol" charset="0"/>
              <a:buNone/>
            </a:pPr>
            <a:r>
              <a:rPr lang="en-GB" sz="1600" b="1">
                <a:solidFill>
                  <a:schemeClr val="bg1"/>
                </a:solidFill>
                <a:latin typeface="Arial" charset="0"/>
              </a:rPr>
              <a:t>3. Livedo racemosa</a:t>
            </a:r>
          </a:p>
          <a:p>
            <a:pPr eaLnBrk="1">
              <a:buSzPct val="45000"/>
              <a:buFont typeface="StarSymbol" charset="0"/>
              <a:buNone/>
            </a:pPr>
            <a:r>
              <a:rPr lang="en-GB" sz="1600" b="1">
                <a:solidFill>
                  <a:schemeClr val="bg1"/>
                </a:solidFill>
                <a:latin typeface="Arial" charset="0"/>
              </a:rPr>
              <a:t>4. Livedo reticularis</a:t>
            </a:r>
          </a:p>
          <a:p>
            <a:pPr eaLnBrk="1">
              <a:buSzPct val="45000"/>
              <a:buFont typeface="StarSymbol" charset="0"/>
              <a:buNone/>
            </a:pPr>
            <a:r>
              <a:rPr lang="en-GB" sz="1600" b="1">
                <a:solidFill>
                  <a:schemeClr val="bg1"/>
                </a:solidFill>
                <a:latin typeface="Arial" charset="0"/>
              </a:rPr>
              <a:t>5. Telangiectasia</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1513" y="352584"/>
            <a:ext cx="3657600" cy="438912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63-year-old man developed purplish discoloration of his face after he underwent stenting and balloon dilation of the left common carotid artery. Cholesterol embolization syndrome was diagnosed. What is the name of this physical exam finding?</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Livedo reticularis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livedo reticularis. He was stabilized in the ICU, and the livedo reticularis resolved 1 week after the event.</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