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72-year-old woman presented with skin changes over her left breast. She had a history of breast cancer 5 years earlier and was treated with a lumpectomy and radiation therapy.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Inflammatory breast cancer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Mastitis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Radiation-induced angiosarcoma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Fat necrosis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Mondor’s disease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864648"/>
            <a:ext cx="4206240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72-year-old woman presented with skin changes over her left breast. She had a history of breast cancer 5 years earlier and was treated with a lumpectomy and radiation therapy.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Radiation-induced angiosarcoma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radiation-induced angiosarcoma. This is a rare complication following treatment for breast cancer. Patients may present with asymptomatic skin changes which may be difficult to differentiate from radiation-induced changes. Surgical management involving a mastectomy is the standard of care.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