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47-year-old man presented to the emergency department with a 3-day history of a pustular rash on both hands. One week before presentation, he had started treatment with penicillin V potassium for pharyngitis. Physical examination demonstrated a rash as shown, with a similar rash being present on the soles of both of his feet. A punch-biopsy specimen of a palmar lesion was obtained, and histopathological analysis revealed subcorneal pustules and a mononuclear-cell infiltrate in the dermis. What is the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Poststreptococcal pustulosis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Palmoplantar psoriasis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Jarisch–Herxheimer reaction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Immunoglobulin A pemphigus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Scabies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718344"/>
            <a:ext cx="5486400" cy="3657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47-year-old man presented to the emergency department with a 3-day history of a pustular rash on both hands. One week before presentation, he had started treatment with penicillin V potassium for pharyngitis. Physical examination demonstrated a rash as shown, with a similar rash being present on the soles of both of his feet. A punch-biopsy specimen of a palmar lesion was obtained, and histopathological analysis revealed subcorneal pustules and a mononuclear-cell infiltrate in the dermis. What is the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Poststreptococcal pustulosis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diagnosis is poststreptococcal pustulosis, an uncommon complication of group A streptococcal infection. It is treated using topical corticosteroids.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