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63-year-old woman presented with an 8-week history of nodules on her arms. A biopsy was performed and demonstrated multiple granulomas. What is the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Squamous-cell carcinoma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Mycobacterium marinum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Syphilis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Sarcoidosis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Herpes simplex virus infection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513" y="901224"/>
            <a:ext cx="3657600" cy="329184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63-year-old woman presented with an 8-week history of nodules on her arms. A biopsy was performed and demonstrated multiple granulomas. What is the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Mycobacterium marinum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correct answer is Mycobacterium marinum. This bacterium is found in aquatic environments, including fresh, salt, and brackish water. This woman gave a history of washing fish with a cut on her thumb 6 weeks before the nodules developed. 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