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55-year-old woman with a 29-pack-year history of smoking presented with a 1.5-year history of pain in her fingers, wrists, hips, knees, and ankles. On physical examination, clubbing and slight thickening of the skin of the fingers and toes were noted (left image, right foot). There was mild tenderness on palpation of all her affected joints but no erythema or swelling. A cardiopulmonary examination was normal. Radiographs of the forearms, hands, femurs, tibia, and feet showed symmetric periostitis of the tubular bones (right image, right ulna and radius, arrows). Which of the following is the most appropriate next test in her evaluation?</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ANA</a:t>
            </a:r>
          </a:p>
          <a:p>
            <a:pPr eaLnBrk="1">
              <a:buSzPct val="45000"/>
              <a:buFont typeface="StarSymbol" charset="0"/>
              <a:buNone/>
            </a:pPr>
            <a:r>
              <a:rPr lang="en-GB" sz="1600" b="1">
                <a:solidFill>
                  <a:schemeClr val="bg1"/>
                </a:solidFill>
                <a:latin typeface="Arial" charset="0"/>
              </a:rPr>
              <a:t>2. Anti-CCP and rheumatoid factor</a:t>
            </a:r>
          </a:p>
          <a:p>
            <a:pPr eaLnBrk="1">
              <a:buSzPct val="45000"/>
              <a:buFont typeface="StarSymbol" charset="0"/>
              <a:buNone/>
            </a:pPr>
            <a:r>
              <a:rPr lang="en-GB" sz="1600" b="1">
                <a:solidFill>
                  <a:schemeClr val="bg1"/>
                </a:solidFill>
                <a:latin typeface="Arial" charset="0"/>
              </a:rPr>
              <a:t>3. Bone scan</a:t>
            </a:r>
          </a:p>
          <a:p>
            <a:pPr eaLnBrk="1">
              <a:buSzPct val="45000"/>
              <a:buFont typeface="StarSymbol" charset="0"/>
              <a:buNone/>
            </a:pPr>
            <a:r>
              <a:rPr lang="en-GB" sz="1600" b="1">
                <a:solidFill>
                  <a:schemeClr val="bg1"/>
                </a:solidFill>
                <a:latin typeface="Arial" charset="0"/>
              </a:rPr>
              <a:t>4. Calcium, phosphorus, and PTH levels</a:t>
            </a:r>
          </a:p>
          <a:p>
            <a:pPr eaLnBrk="1">
              <a:buSzPct val="45000"/>
              <a:buFont typeface="StarSymbol" charset="0"/>
              <a:buNone/>
            </a:pPr>
            <a:r>
              <a:rPr lang="en-GB" sz="1600" b="1">
                <a:solidFill>
                  <a:schemeClr val="bg1"/>
                </a:solidFill>
                <a:latin typeface="Arial" charset="0"/>
              </a:rPr>
              <a:t>5. Chest imaging</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7193" y="864648"/>
            <a:ext cx="4206240" cy="3364992"/>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55-year-old woman with a 29-pack-year history of smoking presented with a 1.5-year history of pain in her fingers, wrists, hips, knees, and ankles. On physical examination, clubbing and slight thickening of the skin of the fingers and toes were noted (left image, right foot). There was mild tenderness on palpation of all her affected joints but no erythema or swelling. A cardiopulmonary examination was normal. Radiographs of the forearms, hands, femurs, tibia, and feet showed symmetric periostitis of the tubular bones (right image, right ulna and radius, arrows). Which of the following is the most appropriate next test in her evaluation?</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Chest imaging</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combination of painful arthropathy, periostitis, and clubbing prompted consideration of hypertrophic osteoarthropathy. Hypertrophic osteoarthropathy is a syndrome that is characterized by thickening of the skin and expansion of the bone of the distal arms and legs and is often associated with lung cancer. A chest radiograph showed a large mass on the left side, which was further characterized as an anterior mediastinal mass on subsequent computed tomography. A biopsy of the mass revealed poorly differentiated non-small-cell carcinoma. A final diagnosis of secondary hypertrophic osteoarthropathy due to non-small-cell lung cancer was made.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