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woman presented to the emergency department with difficulty in speaking, which had progressively worsened over a period of 4 days. Physical examination showed a large, fluctuant, painless swelling of the anterior floor of the mouth. Contrast-enhanced computed tomography of the neck is shown.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Sublingual epidermoid cyst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Carcinoma of the tongue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Beckwith-Wiedemann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Diphtheria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Tuberculosis of the tongue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257" y="864648"/>
            <a:ext cx="5468112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woman presented to the emergency department with difficulty in speaking, which had progressively worsened over a period of 4 days. Physical examination showed a large, fluctuant, painless swelling of the anterior floor of the mouth. Contrast-enhanced computed tomography of the neck is shown.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Sublingual epidermoid cyst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This patient’s cyst was surgically excised with an intraoral approach, and she had complete resolution of her symptoms.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