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What is the most likely diagnosis?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Amyloidosis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Craniopharyngioma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Leukemia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Neuroblastoma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von Willebrand's disease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007" y="1186974"/>
            <a:ext cx="4896612" cy="272034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What is the most likely diagnosis?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Neuroblastoma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The image shows bilateral periorbital ecchymosis with dysconjugate gaze; the sclera appear normal. The "raccoon eyes" appearance is characteristically associated with neuroblastoma metastases to the skull. The appearance is not consistent with the other choices. 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