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69-year-old woman with a history of asbestos exposure presented to the emergency department with a 3-year history of dyspnea on exertion. Physical examination showed signs of volume overload. A chest radiograph showed circumferential calcification of the pericardium and pleural effusions. Simultaneous left and right heart catheterization showed ventricular interdependence and discordance of the pressure tracings (right ventricular pressure, solid arrow; left ventricular pressure, dotted arrow). What is the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Cardiac Tamponade</a:t>
            </a:r>
          </a:p>
          <a:p>
            <a:pPr eaLnBrk="1">
              <a:buSzPct val="45000"/>
              <a:buFont typeface="StarSymbol" charset="0"/>
              <a:buNone/>
            </a:pPr>
            <a:r>
              <a:rPr lang="en-GB" sz="1600" b="1">
                <a:solidFill>
                  <a:schemeClr val="bg1"/>
                </a:solidFill>
                <a:latin typeface="Arial" charset="0"/>
              </a:rPr>
              <a:t>2. Constrictive Pericarditis</a:t>
            </a:r>
          </a:p>
          <a:p>
            <a:pPr eaLnBrk="1">
              <a:buSzPct val="45000"/>
              <a:buFont typeface="StarSymbol" charset="0"/>
              <a:buNone/>
            </a:pPr>
            <a:r>
              <a:rPr lang="en-GB" sz="1600" b="1">
                <a:solidFill>
                  <a:schemeClr val="bg1"/>
                </a:solidFill>
                <a:latin typeface="Arial" charset="0"/>
              </a:rPr>
              <a:t>3. Effusive-Constrictive Pericarditis</a:t>
            </a:r>
          </a:p>
          <a:p>
            <a:pPr eaLnBrk="1">
              <a:buSzPct val="45000"/>
              <a:buFont typeface="StarSymbol" charset="0"/>
              <a:buNone/>
            </a:pPr>
            <a:r>
              <a:rPr lang="en-GB" sz="1600" b="1">
                <a:solidFill>
                  <a:schemeClr val="bg1"/>
                </a:solidFill>
                <a:latin typeface="Arial" charset="0"/>
              </a:rPr>
              <a:t>4. Primary Pericardial Mesothelioma</a:t>
            </a:r>
          </a:p>
          <a:p>
            <a:pPr eaLnBrk="1">
              <a:buSzPct val="45000"/>
              <a:buFont typeface="StarSymbol" charset="0"/>
              <a:buNone/>
            </a:pPr>
            <a:r>
              <a:rPr lang="en-GB" sz="1600" b="1">
                <a:solidFill>
                  <a:schemeClr val="bg1"/>
                </a:solidFill>
                <a:latin typeface="Arial" charset="0"/>
              </a:rPr>
              <a:t>5. Restrictive Cardiomyopathy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8109" y="914940"/>
            <a:ext cx="3264408"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69-year-old woman with a history of asbestos exposure presented to the emergency department with a 3-year history of dyspnea on exertion. Physical examination showed signs of volume overload. A chest radiograph showed circumferential calcification of the pericardium and pleural effusions. Simultaneous left and right heart catheterization showed ventricular interdependence and discordance of the pressure tracings (right ventricular pressure, solid arrow; left ventricular pressure, dotted arrow). What is the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Constrictive Pericarditis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constrictive pericarditis, in this case owing to asbestosis. A transthoracic echocardiogram showed a preserved ejection fraction with a septal bounce in early diastole as well as expiratory diastolic reversal in the hepatic vein. The simultaneous left and right heart catheterization tracing was characteristic of constrictive pericarditis. During inspiration, when pressures in the right ventricle were at their highest, left ventricular pressures were at their lowest; this pattern reversed during expiration. A “square root” sign (also called a dip-and-plateau pattern; red line), which represents rapid ventricular filling in early diastole before abrupt cessation in late diastole, was also seen.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