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55-year-old man presented with 10 years of progressive handwriting impairment and rapid, slurred speech. In his thirties, he had worked as a welder without access to personal protective equipment. Neurologic examination was notable for reduced facial expression, blepharospasm, and cluttered, dysarthric speech. Postural reflexes were mildly impaired. MRI imaging of the head showed a nonenhancing, T1-weighted, hyperintense signal in the basal ganglia on both sides. Ceruloplasmin and iron levels were normal. What treatment should be administered?</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Carbidopa-levodopa </a:t>
            </a:r>
          </a:p>
          <a:p>
            <a:pPr eaLnBrk="1">
              <a:buSzPct val="45000"/>
              <a:buFont typeface="StarSymbol" charset="0"/>
              <a:buNone/>
            </a:pPr>
            <a:r>
              <a:rPr lang="en-GB" sz="1600" b="1">
                <a:solidFill>
                  <a:schemeClr val="bg1"/>
                </a:solidFill>
                <a:latin typeface="Arial" charset="0"/>
              </a:rPr>
              <a:t>2. Chelation therapy</a:t>
            </a:r>
          </a:p>
          <a:p>
            <a:pPr eaLnBrk="1">
              <a:buSzPct val="45000"/>
              <a:buFont typeface="StarSymbol" charset="0"/>
              <a:buNone/>
            </a:pPr>
            <a:r>
              <a:rPr lang="en-GB" sz="1600" b="1">
                <a:solidFill>
                  <a:schemeClr val="bg1"/>
                </a:solidFill>
                <a:latin typeface="Arial" charset="0"/>
              </a:rPr>
              <a:t>3. Cholinesterase inhibitors</a:t>
            </a:r>
          </a:p>
          <a:p>
            <a:pPr eaLnBrk="1">
              <a:buSzPct val="45000"/>
              <a:buFont typeface="StarSymbol" charset="0"/>
              <a:buNone/>
            </a:pPr>
            <a:r>
              <a:rPr lang="en-GB" sz="1600" b="1">
                <a:solidFill>
                  <a:schemeClr val="bg1"/>
                </a:solidFill>
                <a:latin typeface="Arial" charset="0"/>
              </a:rPr>
              <a:t>4. Manganese repletion</a:t>
            </a:r>
          </a:p>
          <a:p>
            <a:pPr eaLnBrk="1">
              <a:buSzPct val="45000"/>
              <a:buFont typeface="StarSymbol" charset="0"/>
              <a:buNone/>
            </a:pPr>
            <a:r>
              <a:rPr lang="en-GB" sz="1600" b="1">
                <a:solidFill>
                  <a:schemeClr val="bg1"/>
                </a:solidFill>
                <a:latin typeface="Arial" charset="0"/>
              </a:rPr>
              <a:t>5. Phlebotomy</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7273" y="718344"/>
            <a:ext cx="2926080" cy="36576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55-year-old man presented with 10 years of progressive handwriting impairment and rapid, slurred speech. In his thirties, he had worked as a welder without access to personal protective equipment. Neurologic examination was notable for reduced facial expression, blepharospasm, and cluttered, dysarthric speech. Postural reflexes were mildly impaired. MRI imaging of the head showed a nonenhancing, T1-weighted, hyperintense signal in the basal ganglia on both sides. Ceruloplasmin and iron levels were normal. What treatment should be administered?</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Chelation therapy</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chelation therapy. Based on the patient’s occupational exposure history, parkinsonism, and blepharospasm, a diagnosis of manganese poisoning was made. Chelation treatment with intravenous EDTA was administered for 6 months, and the patient’s symptoms and abnormal findings on MRI abated.</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