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83-year-old woman with type 2 diabetes mellitus presented with a 6-month history of painful rash. Physical examination findings are shown. The glycated hemoglobin level was 9.1% (reference value, &lt;5.8), which had increased from a level of 6.6% measured 4 months earlier. What is the most likely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Acquired acrodermatitis enteropathica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Necrolytic acral erythema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Necrolytic migratory erythema 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Staphylococcal scalded skin syndrome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Stevens-Johnson syndrome 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873" y="352584"/>
            <a:ext cx="4754880" cy="438912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83-year-old woman with type 2 diabetes mellitus presented with a 6-month history of painful rash. Physical examination findings are shown. The glycated hemoglobin level was 9.1% (reference value, &lt;5.8), which had increased from a level of 6.6% measured 4 months earlier. What is the most likely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Necrolytic migratory erythema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Necrolytic migratory erythema, which occurs in most patients with glucagonoma, is thought to result from a glucagon-induced catabolism that leads to amino acid deficiency, zinc depletion, and epidermal necrolysis. The patient first underwent a computed tomography of the abdomen that reveled a mass in the tail of the pancreas. Histopathological analysis from a biopsy sample of the mass was consistent with a neuroendocrine tumor. Immunohistochemical staining was positive for glucagon and a skin biopsy confirmed diagnosis.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