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What is the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Epidural hematoma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Glioblastoma multiforme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Meningioma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Subarachnoid hemorrhage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Subdural hematoma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129" y="864648"/>
            <a:ext cx="2944368" cy="3364992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What is the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Epidural hematoma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Computed tomogram shows a 2.5-cm epidural hematoma in the left parietal region with mass effect, effacement, and left-to-right midline shift. Epidural hematomas have a lens-shaped appearance. Subdural hematomas are typically sickle-shaped.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