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44-year-old man presented with confusion and a cough a few days after swimming in an indoor pool. At presentation, he had a body temperature of 39.8°C and appeared drowsy. He did not respond to questions or blink to visual threat; however, brainstem reflexes were intact, and he withdrew both arms and both legs from painful stimuli. A lumbar puncture was performed and showed 2083 nucleated cells per cubic millimeter (91% neutrophils), as well as a glucose level of 87 mg per deciliter (reference range, 40 to 70), and a protein level of 477 mg per deciliter (reference range, 10 to 45). A Wright–Giemsa stain of the cerebrospinal fluid was performed. Which one of the following organisms caused this presentation?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Mycobacterium marinum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Naegleria fowleri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Legionella pneumophila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Sappinia diploidea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Escherichia coli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864648"/>
            <a:ext cx="4206240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44-year-old man presented with confusion and a cough a few days after swimming in an indoor pool. At presentation, he had a body temperature of 39.8°C and appeared drowsy. He did not respond to questions or blink to visual threat; however, brainstem reflexes were intact, and he withdrew both arms and both legs from painful stimuli. A lumbar puncture was performed and showed 2083 nucleated cells per cubic millimeter (91% neutrophils), as well as a glucose level of 87 mg per deciliter (reference range, 40 to 70), and a protein level of 477 mg per deciliter (reference range, 10 to 45). A Wright–Giemsa stain of the cerebrospinal fluid was performed. Which one of the following organisms caused this presentation?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Naegleria fowleri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Naegleria fowleri. This is the most common cause of what is a rare disease, primary amebic meningoencephalitis. It is associated with swimming in freshwater and has a high mortality rate. 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