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59-year-old tile layer presented with fatigue and one year of progressive skin darkening on his palms and soles. Physical examination showed a smooth tongue with patchy areas of mucosal darkening, as well as hyperpigmented palms and soles. Laboratory studies showed a hemoglobin level of 9.4 g per deciliter (reference range, 14 to 18), a mean corpuscular volume of 117 femtoliters (reference range, 80 to 94), and mild leukopenia and thrombocytopenia. Which of the following is the most likely diagnosis?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Adrenal insufficiency</a:t>
            </a:r>
          </a:p>
          <a:p>
            <a:pPr eaLnBrk="1">
              <a:buSzPct val="45000"/>
              <a:buFont typeface="StarSymbol" charset="0"/>
              <a:buNone/>
            </a:pPr>
            <a:r>
              <a:rPr lang="en-GB" sz="1600" b="1">
                <a:solidFill>
                  <a:schemeClr val="bg1"/>
                </a:solidFill>
                <a:latin typeface="Arial" charset="0"/>
              </a:rPr>
              <a:t>2. Contact dermatitis</a:t>
            </a:r>
          </a:p>
          <a:p>
            <a:pPr eaLnBrk="1">
              <a:buSzPct val="45000"/>
              <a:buFont typeface="StarSymbol" charset="0"/>
              <a:buNone/>
            </a:pPr>
            <a:r>
              <a:rPr lang="en-GB" sz="1600" b="1">
                <a:solidFill>
                  <a:schemeClr val="bg1"/>
                </a:solidFill>
                <a:latin typeface="Arial" charset="0"/>
              </a:rPr>
              <a:t>3. Hyperthyroidism</a:t>
            </a:r>
          </a:p>
          <a:p>
            <a:pPr eaLnBrk="1">
              <a:buSzPct val="45000"/>
              <a:buFont typeface="StarSymbol" charset="0"/>
              <a:buNone/>
            </a:pPr>
            <a:r>
              <a:rPr lang="en-GB" sz="1600" b="1">
                <a:solidFill>
                  <a:schemeClr val="bg1"/>
                </a:solidFill>
                <a:latin typeface="Arial" charset="0"/>
              </a:rPr>
              <a:t>4. Melanoma</a:t>
            </a:r>
          </a:p>
          <a:p>
            <a:pPr eaLnBrk="1">
              <a:buSzPct val="45000"/>
              <a:buFont typeface="StarSymbol" charset="0"/>
              <a:buNone/>
            </a:pPr>
            <a:r>
              <a:rPr lang="en-GB" sz="1600" b="1">
                <a:solidFill>
                  <a:schemeClr val="bg1"/>
                </a:solidFill>
                <a:latin typeface="Arial" charset="0"/>
              </a:rPr>
              <a:t>5. Vitamin B12 deficiency </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2753" y="1212120"/>
            <a:ext cx="6675120" cy="267004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59-year-old tile layer presented with fatigue and one year of progressive skin darkening on his palms and soles. Physical examination showed a smooth tongue with patchy areas of mucosal darkening, as well as hyperpigmented palms and soles. Laboratory studies showed a hemoglobin level of 9.4 g per deciliter (reference range, 14 to 18), a mean corpuscular volume of 117 femtoliters (reference range, 80 to 94), and mild leukopenia and thrombocytopenia. Which of the following is the most likely diagnosis?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Vitamin B12 deficiency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patient’s vitamin B12 level was 40 pg per milliliter (reference range, 200 to 1100) and a serum intrinsic factor antibody was greater than 200 reference units per milliliter (reference value, &lt;18), consistent with a diagnosis of vitamin B12 deficiency due to autoimmune gastritis. Skin hyperpigmentation occurs in vitamin B12 deficiency due to increased melanin synthesis and is seen more frequently in individuals with darker skin. The hyperpigmentation typically reverses with treatment, as did this patient’s.</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