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What is the diagnosis in this 56-year-old man with abdominal pain?</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Acute pancreatitis</a:t>
            </a:r>
          </a:p>
          <a:p>
            <a:pPr eaLnBrk="1">
              <a:buSzPct val="45000"/>
              <a:buFont typeface="StarSymbol" charset="0"/>
              <a:buNone/>
            </a:pPr>
            <a:r>
              <a:rPr lang="en-GB" sz="1600" b="1">
                <a:solidFill>
                  <a:schemeClr val="bg1"/>
                </a:solidFill>
                <a:latin typeface="Arial" charset="0"/>
              </a:rPr>
              <a:t>2. Colonic volvulus</a:t>
            </a:r>
          </a:p>
          <a:p>
            <a:pPr eaLnBrk="1">
              <a:buSzPct val="45000"/>
              <a:buFont typeface="StarSymbol" charset="0"/>
              <a:buNone/>
            </a:pPr>
            <a:r>
              <a:rPr lang="en-GB" sz="1600" b="1">
                <a:solidFill>
                  <a:schemeClr val="bg1"/>
                </a:solidFill>
                <a:latin typeface="Arial" charset="0"/>
              </a:rPr>
              <a:t>3. Colonic carcinoma</a:t>
            </a:r>
          </a:p>
          <a:p>
            <a:pPr eaLnBrk="1">
              <a:buSzPct val="45000"/>
              <a:buFont typeface="StarSymbol" charset="0"/>
              <a:buNone/>
            </a:pPr>
            <a:r>
              <a:rPr lang="en-GB" sz="1600" b="1">
                <a:solidFill>
                  <a:schemeClr val="bg1"/>
                </a:solidFill>
                <a:latin typeface="Arial" charset="0"/>
              </a:rPr>
              <a:t>4. Mesenteric ischemia</a:t>
            </a:r>
          </a:p>
          <a:p>
            <a:pPr eaLnBrk="1">
              <a:buSzPct val="45000"/>
              <a:buFont typeface="StarSymbol" charset="0"/>
              <a:buNone/>
            </a:pPr>
            <a:r>
              <a:rPr lang="en-GB" sz="1600" b="1">
                <a:solidFill>
                  <a:schemeClr val="bg1"/>
                </a:solidFill>
                <a:latin typeface="Arial" charset="0"/>
              </a:rPr>
              <a:t>5. Pneumoperitoneum</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0153" y="901224"/>
            <a:ext cx="2560320" cy="32918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What is the diagnosis in this 56-year-old man with abdominal pain?</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Pneumoperitoneum</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Careful inspection of this supine plain radiograph of the abdomen reveals a small triangular pocket of air outlined by three adjacent bowel loops. This finding is consistent with the presence of free intraperitoneal air and is known as the telltale triangle sign. Abdominal computed tomography confirmed the presence of pneumoperitoneum and also showed a subdiaphragmatic abscess with an air-fluid level. During surgery, a perforated gastric ulcer and two intraabdominal abscesses were found.</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