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29-year-old woman with a history of systemic lupus erythematosus presented to the dermatology clinic with a 2-week history of an itchy, painful rash on her nose and hands. The rash had first appeared 1 day after the weather had turned cold. The patient reported no sun exposure. The physical examination was notable for erythematosus macules and papules with punched-out ulcers on the nose. Scattered papules were seen on the palms, and edematous erythrocyanosis of the fingertips with ulcerations on the lateral aspects was noted. Blood tests were positive for antinuclear antibodies, anti–double-stranded DNA antibodies, rheumatoid factor, anti-Ro antibodies, and antiphospholipid antibodies, and hypergammaglobulinemia was present. Cryoglobulin and cold agglutinin testing was negative. Histopathological examination of a biopsy specimen of the right nasal sidewall revealed vacuolar interface dermatitis and perivascular lymphocytic infiltrate. Which of the following is an important intervention to prevent this finding?</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Avoidance of exacerbating drugs</a:t>
            </a:r>
          </a:p>
          <a:p>
            <a:pPr eaLnBrk="1">
              <a:buSzPct val="45000"/>
              <a:buFont typeface="StarSymbol" charset="0"/>
              <a:buNone/>
            </a:pPr>
            <a:r>
              <a:rPr lang="en-GB" sz="1600" b="1">
                <a:solidFill>
                  <a:schemeClr val="bg1"/>
                </a:solidFill>
                <a:latin typeface="Arial" charset="0"/>
              </a:rPr>
              <a:t>2. Cold avoidance</a:t>
            </a:r>
          </a:p>
          <a:p>
            <a:pPr eaLnBrk="1">
              <a:buSzPct val="45000"/>
              <a:buFont typeface="StarSymbol" charset="0"/>
              <a:buNone/>
            </a:pPr>
            <a:r>
              <a:rPr lang="en-GB" sz="1600" b="1">
                <a:solidFill>
                  <a:schemeClr val="bg1"/>
                </a:solidFill>
                <a:latin typeface="Arial" charset="0"/>
              </a:rPr>
              <a:t>3. Photoprotection</a:t>
            </a:r>
          </a:p>
          <a:p>
            <a:pPr eaLnBrk="1">
              <a:buSzPct val="45000"/>
              <a:buFont typeface="StarSymbol" charset="0"/>
              <a:buNone/>
            </a:pPr>
            <a:r>
              <a:rPr lang="en-GB" sz="1600" b="1">
                <a:solidFill>
                  <a:schemeClr val="bg1"/>
                </a:solidFill>
                <a:latin typeface="Arial" charset="0"/>
              </a:rPr>
              <a:t>4. Smoking abstinence</a:t>
            </a:r>
          </a:p>
          <a:p>
            <a:pPr eaLnBrk="1">
              <a:buSzPct val="45000"/>
              <a:buFont typeface="StarSymbol" charset="0"/>
              <a:buNone/>
            </a:pPr>
            <a:r>
              <a:rPr lang="en-GB" sz="1600" b="1">
                <a:solidFill>
                  <a:schemeClr val="bg1"/>
                </a:solidFill>
                <a:latin typeface="Arial" charset="0"/>
              </a:rPr>
              <a:t>5. Vitamin D supplementation</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241" y="1545876"/>
            <a:ext cx="8010144" cy="2002536"/>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29-year-old woman with a history of systemic lupus erythematosus presented to the dermatology clinic with a 2-week history of an itchy, painful rash on her nose and hands. The rash had first appeared 1 day after the weather had turned cold. The patient reported no sun exposure. The physical examination was notable for erythematosus macules and papules with punched-out ulcers on the nose. Scattered papules were seen on the palms, and edematous erythrocyanosis of the fingertips with ulcerations on the lateral aspects was noted. Blood tests were positive for antinuclear antibodies, anti–double-stranded DNA antibodies, rheumatoid factor, anti-Ro antibodies, and antiphospholipid antibodies, and hypergammaglobulinemia was present. Cryoglobulin and cold agglutinin testing was negative. Histopathological examination of a biopsy specimen of the right nasal sidewall revealed vacuolar interface dermatitis and perivascular lymphocytic infiltrate. Which of the following is an important intervention to prevent this finding?</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Cold avoidance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answer is cold avoidance. A diagnosis of chilblain lupus erythematosus, an uncommon form of cutaneous lupus erythematosus, was made. The inflammatory skin lesions are precipitated by exposure to cold and typically occur on the hands and feet; involvement of the nose is uncommon. Affected patients should be counseled to wear sufficiently warm clothing as management and prevention.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