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Angioedema</a:t>
            </a:r>
          </a:p>
          <a:p>
            <a:pPr eaLnBrk="1">
              <a:buSzPct val="45000"/>
              <a:buFont typeface="StarSymbol" charset="0"/>
              <a:buNone/>
            </a:pPr>
            <a:r>
              <a:rPr lang="en-GB" sz="1600" b="1">
                <a:solidFill>
                  <a:schemeClr val="bg1"/>
                </a:solidFill>
                <a:latin typeface="Arial" charset="0"/>
              </a:rPr>
              <a:t>2. Cardiac tamponade</a:t>
            </a:r>
          </a:p>
          <a:p>
            <a:pPr eaLnBrk="1">
              <a:buSzPct val="45000"/>
              <a:buFont typeface="StarSymbol" charset="0"/>
              <a:buNone/>
            </a:pPr>
            <a:r>
              <a:rPr lang="en-GB" sz="1600" b="1">
                <a:solidFill>
                  <a:schemeClr val="bg1"/>
                </a:solidFill>
                <a:latin typeface="Arial" charset="0"/>
              </a:rPr>
              <a:t>3. Necrotizing fasciitis</a:t>
            </a:r>
          </a:p>
          <a:p>
            <a:pPr eaLnBrk="1">
              <a:buSzPct val="45000"/>
              <a:buFont typeface="StarSymbol" charset="0"/>
              <a:buNone/>
            </a:pPr>
            <a:r>
              <a:rPr lang="en-GB" sz="1600" b="1">
                <a:solidFill>
                  <a:schemeClr val="bg1"/>
                </a:solidFill>
                <a:latin typeface="Arial" charset="0"/>
              </a:rPr>
              <a:t>4. Superior vena cava syndrome</a:t>
            </a:r>
          </a:p>
          <a:p>
            <a:pPr eaLnBrk="1">
              <a:buSzPct val="45000"/>
              <a:buFont typeface="StarSymbol" charset="0"/>
              <a:buNone/>
            </a:pPr>
            <a:r>
              <a:rPr lang="en-GB" sz="1600" b="1">
                <a:solidFill>
                  <a:schemeClr val="bg1"/>
                </a:solidFill>
                <a:latin typeface="Arial" charset="0"/>
              </a:rPr>
              <a:t>5. Toxic epidermal necrolysis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4041" y="914940"/>
            <a:ext cx="435254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Superior vena cava syndrome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cyanosis that is limited to the head, neck, upper torso, and arms is consistent with superior vena cava syndrome, which was confirmed with venography. The patient recovered following treatment with ultrasound-accelerated thrombolysis.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