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What is the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Parulis</a:t>
            </a:r>
          </a:p>
          <a:p>
            <a:pPr eaLnBrk="1">
              <a:buSzPct val="45000"/>
              <a:buFont typeface="StarSymbol" charset="0"/>
              <a:buNone/>
            </a:pPr>
            <a:r>
              <a:rPr lang="en-GB" sz="1600" b="1">
                <a:solidFill>
                  <a:schemeClr val="bg1"/>
                </a:solidFill>
                <a:latin typeface="Arial" charset="0"/>
              </a:rPr>
              <a:t>2. Pyogenic granuloma</a:t>
            </a:r>
          </a:p>
          <a:p>
            <a:pPr eaLnBrk="1">
              <a:buSzPct val="45000"/>
              <a:buFont typeface="StarSymbol" charset="0"/>
              <a:buNone/>
            </a:pPr>
            <a:r>
              <a:rPr lang="en-GB" sz="1600" b="1">
                <a:solidFill>
                  <a:schemeClr val="bg1"/>
                </a:solidFill>
                <a:latin typeface="Arial" charset="0"/>
              </a:rPr>
              <a:t>3. Peripheral ossifying fibroma</a:t>
            </a:r>
          </a:p>
          <a:p>
            <a:pPr eaLnBrk="1">
              <a:buSzPct val="45000"/>
              <a:buFont typeface="StarSymbol" charset="0"/>
              <a:buNone/>
            </a:pPr>
            <a:r>
              <a:rPr lang="en-GB" sz="1600" b="1">
                <a:solidFill>
                  <a:schemeClr val="bg1"/>
                </a:solidFill>
                <a:latin typeface="Arial" charset="0"/>
              </a:rPr>
              <a:t>4. Retrocuspid papillae</a:t>
            </a:r>
          </a:p>
          <a:p>
            <a:pPr eaLnBrk="1">
              <a:buSzPct val="45000"/>
              <a:buFont typeface="StarSymbol" charset="0"/>
              <a:buNone/>
            </a:pPr>
            <a:r>
              <a:rPr lang="en-GB" sz="1600" b="1">
                <a:solidFill>
                  <a:schemeClr val="bg1"/>
                </a:solidFill>
                <a:latin typeface="Arial" charset="0"/>
              </a:rPr>
              <a:t>5. Torus mandibularis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64041" y="1186974"/>
            <a:ext cx="4352544" cy="272034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What is the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Torus mandibularis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Four hard, sessile nodules were noted on the lingual surface, with normal overlying mucosa. No notable abnormalities were identified on panoramic radiographs. Exostoses are localized, benign bony protrusions. The most common oral exostoses are torus palatinus and torus mandibularis, which do not have cartilage involvement, owing to their anatomical location.</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