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6-month-old girl was brought to the emergency department with a 3-day history of redness and swelling of a toe. A physical examination is shown. Which of the following is the most likely underlying cause of the findings?
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Allergic reaction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Cellulitis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Hair tourniquet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Non-accidental trauma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Insect bite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513" y="718344"/>
            <a:ext cx="3657600" cy="36576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6-month-old girl was brought to the emergency department with a 3-day history of redness and swelling of a toe. A physical examination is shown. Which of the following is the most likely underlying cause of the findings?
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Hair tourniquet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A diagnosis of hair tourniquet was made. This condition is characterized by a tightly wound hair or thread coiled around an appendage, most commonly a toe. The constriction may lead to pain, swelling, and ultimately ischemia. Treatment involves application of a chemical depilatory agent or manual removal of the hair for superficial cases, or surgery for deeper tourniquets.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