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54-year-old man presented to the oral and maxillofacial clinic with a 2-month history of difficulty chewing his food. He reported a painless brown lesion had grown on his tongue in the center of a white patch that had been present for years. Examination of the oral cavity revealed a well-circumscribed hard mass, measuring 8 mm by 7 mm and surrounded by a white patch on the right side of the tongue. What is the most likely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Dermoid cyst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Oral candidiasis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Lipoma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Spindle-cell sarcoma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Tongue mucocele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113" y="535464"/>
            <a:ext cx="5486400" cy="402336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54-year-old man presented to the oral and maxillofacial clinic with a 2-month history of difficulty chewing his food. He reported a painless brown lesion had grown on his tongue in the center of a white patch that had been present for years. Examination of the oral cavity revealed a well-circumscribed hard mass, measuring 8 mm by 7 mm and surrounded by a white patch on the right side of the tongue. What is the most likely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Spindle-cell sarcoma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An incisional biopsy revealed a high-grade, undifferentiated spindle-cell sarcoma. This is a rare connective-tissue tumor that can grow rapidly. The patient underwent surgery and received adjuvant chemotherapy. At follow-up 1 year after the completion of chemotherapy, he had no evidence of recurrence.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