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36-year-old man presented with 1 month of fever and pain in his shoulders and knees after having a sore throat. He subsequently developed this evanescent nonpruritic macular rash (marked with a skin marking pen).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Erythema infectiosum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Erythema multiforme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Erythema migrans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Erythema nodosum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Erythema marginatum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03" y="914940"/>
            <a:ext cx="8161020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36-year-old man presented with 1 month of fever and pain in his shoulders and knees after having a sore throat. He subsequently developed this evanescent nonpruritic macular rash (marked with a skin marking pen).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Erythema marginatum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erythema marginatum. Erythema marginatum is one of the major Jones criteria for the diagnosis of rheumatic fever, a diagnosis suspected with the patient’s month-long history of fevers and joint pains after having a sore throat. He was found to have an elevated antistreptolysin O titer and evidence of aortic regurgitation on an echocardiogram.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