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35-year-old man presented to his primary care physician for evaluation of previously unknown asymptomatic hypertension. The blood pressure was 146/89 mm Hg in the left arm, 146/99 mm Hg in the right arm, 104/83 mm Hg in the left leg, and 109/90 mm Hg in the right leg. Radiograph of the chest is shown. Which of the following findings would not be typical of this condition?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Collateral arterial circulation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Continuous murmur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Left ventricular hypertrophy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Radial-femoral delay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Rib notching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914940"/>
            <a:ext cx="5440680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35-year-old man presented to his primary care physician for evaluation of previously unknown asymptomatic hypertension. The blood pressure was 146/89 mm Hg in the left arm, 146/99 mm Hg in the right arm, 104/83 mm Hg in the left leg, and 109/90 mm Hg in the right leg. Radiograph of the chest is shown. Which of the following findings would not be typical of this condition?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Continuous murmur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a continuous murmur. This patient was diagnosed with coarctation of the descending aorta. He was found to have rib notching from extensive collateral arterial circulation, left ventricular hypertrophy, and a radial-femoral delay. Percutaneous stenting of the aortic coarctation was performed without complications. At one-month follow-up, his blood pressure had improved. At 3-month follow-up, repeat imaging showed a marked decrease in collateral arterial circulation.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