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7-year-old girl was referred to the emergency department for evaluation of abnormal blood work. Her family had recently made an immigration journey to the United States. Physical examination was notable for dental caries, mild conjunctival pallor, and no signs of neurodevelopmental delay. Laboratory studies showed a hemoglobin level of 10.5 g per deciliter (reference range, 11.3 to 14.6), a mean corpuscular volume of 64.4 fl (reference range, 77.8 to 86.5), and a ferritin level of 8 ng per milliliter (reference range, 10 to 320). An abdominal radiograph showed intraluminal radiodensities throughout the colon. Which of the following diagnoses best explains the patient’s laboratory and radiographic abnormalities?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Bismuth poisoning</a:t>
            </a:r>
          </a:p>
          <a:p>
            <a:pPr eaLnBrk="1">
              <a:buSzPct val="45000"/>
              <a:buFont typeface="StarSymbol" charset="0"/>
              <a:buNone/>
            </a:pPr>
            <a:r>
              <a:rPr lang="en-GB" sz="1600" b="1">
                <a:solidFill>
                  <a:schemeClr val="bg1"/>
                </a:solidFill>
                <a:latin typeface="Arial" charset="0"/>
              </a:rPr>
              <a:t>2. Copper deficiency</a:t>
            </a:r>
          </a:p>
          <a:p>
            <a:pPr eaLnBrk="1">
              <a:buSzPct val="45000"/>
              <a:buFont typeface="StarSymbol" charset="0"/>
              <a:buNone/>
            </a:pPr>
            <a:r>
              <a:rPr lang="en-GB" sz="1600" b="1">
                <a:solidFill>
                  <a:schemeClr val="bg1"/>
                </a:solidFill>
                <a:latin typeface="Arial" charset="0"/>
              </a:rPr>
              <a:t>3. Lead poisoning</a:t>
            </a:r>
          </a:p>
          <a:p>
            <a:pPr eaLnBrk="1">
              <a:buSzPct val="45000"/>
              <a:buFont typeface="StarSymbol" charset="0"/>
              <a:buNone/>
            </a:pPr>
            <a:r>
              <a:rPr lang="en-GB" sz="1600" b="1">
                <a:solidFill>
                  <a:schemeClr val="bg1"/>
                </a:solidFill>
                <a:latin typeface="Arial" charset="0"/>
              </a:rPr>
              <a:t>4. Inflammatory bowel disease</a:t>
            </a:r>
          </a:p>
          <a:p>
            <a:pPr eaLnBrk="1">
              <a:buSzPct val="45000"/>
              <a:buFont typeface="StarSymbol" charset="0"/>
              <a:buNone/>
            </a:pPr>
            <a:r>
              <a:rPr lang="en-GB" sz="1600" b="1">
                <a:solidFill>
                  <a:schemeClr val="bg1"/>
                </a:solidFill>
                <a:latin typeface="Arial" charset="0"/>
              </a:rPr>
              <a:t>5. Thalassemia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1513" y="352584"/>
            <a:ext cx="3657600" cy="438912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7-year-old girl was referred to the emergency department for evaluation of abnormal blood work. Her family had recently made an immigration journey to the United States. Physical examination was notable for dental caries, mild conjunctival pallor, and no signs of neurodevelopmental delay. Laboratory studies showed a hemoglobin level of 10.5 g per deciliter (reference range, 11.3 to 14.6), a mean corpuscular volume of 64.4 fl (reference range, 77.8 to 86.5), and a ferritin level of 8 ng per milliliter (reference range, 10 to 320). An abdominal radiograph showed intraluminal radiodensities throughout the colon. Which of the following diagnoses best explains the patient’s laboratory and radiographic abnormalities?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Lead poisoning</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patient had a history of ingestion of lead paint chips, which explained the intraluminal radiodensities seen throughout the colon on abdominal radiograph. Laboratory studies showed a lead level of greater than 45 μg per deciliter (&gt;2.2 μmol per liter; reference value, &lt;2 μg per deciliter [&lt;0.1 μmol per liter]). A diagnosis of lead poisoning owing to ingestion of lead paint chips in the context of pica from iron-deficiency anemia was made. Intravenous and oral chelation therapy was provided. The patient continues to undergo monitoring owing to her risk of re-exposure to lead paint from housing instability.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