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704" y="-104"/>
      </p:cViewPr>
      <p:guideLst>
        <p:guide orient="horz" pos="4493"/>
        <p:guide orient="horz" pos="269"/>
        <p:guide orient="horz" pos="701"/>
        <p:guide orient="horz" pos="2573"/>
        <p:guide pos="487"/>
        <p:guide pos="6103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16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75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9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48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431800" indent="-323850" algn="l" defTabSz="457200" rtl="0" fontAlgn="base" hangingPunct="0">
        <a:lnSpc>
          <a:spcPct val="97000"/>
        </a:lnSpc>
        <a:spcBef>
          <a:spcPct val="0"/>
        </a:spcBef>
        <a:spcAft>
          <a:spcPts val="888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400">
          <a:solidFill>
            <a:srgbClr val="FFFFFF"/>
          </a:solidFill>
          <a:latin typeface="+mn-lt"/>
          <a:ea typeface="+mn-ea"/>
        </a:defRPr>
      </a:lvl3pPr>
      <a:lvl4pPr marL="1727200" indent="-215900" algn="l" defTabSz="457200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1590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9388" y="346075"/>
            <a:ext cx="9717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b="1">
                <a:solidFill>
                  <a:srgbClr val="FFFFFF"/>
                </a:solidFill>
                <a:latin typeface="Arial" charset="0"/>
              </a:rPr>
              <a:t>Image Challenge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6846888"/>
            <a:ext cx="26304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73113" y="4362450"/>
            <a:ext cx="8915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 19-year-old man presented with a 3-day history of worsening vision in his right eye. He had previously presented at 5 years of age with reduced visual acuity and macular cystic degeneration in both eyes. Examination of the right fundus is shown. Optical coherence tomography revealed a full-thickness retinal detachment. What is the underlying condition?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1. X-linked retinoschisis 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2. Goldmann-Favre syndrome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3. Eales disease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4. Wagner syndrome 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5. Familial exudative vitreoretinopathy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92113" y="4322763"/>
            <a:ext cx="41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charset="0"/>
              </a:rPr>
              <a:t>Q:</a:t>
            </a:r>
          </a:p>
        </p:txBody>
      </p:sp>
      <p:pic>
        <p:nvPicPr>
          <p:cNvPr id="3089" name="Picture 17" descr="whiteSquar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35464"/>
            <a:ext cx="5486400" cy="40233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713" y="2332038"/>
            <a:ext cx="922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Answer: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9388" y="346075"/>
            <a:ext cx="9717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b="1">
                <a:solidFill>
                  <a:srgbClr val="FFFFFF"/>
                </a:solidFill>
                <a:latin typeface="Arial" charset="0"/>
              </a:rPr>
              <a:t>Image Challenge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73113" y="1100138"/>
            <a:ext cx="89154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 19-year-old man presented with a 3-day history of worsening vision in his right eye. He had previously presented at 5 years of age with reduced visual acuity and macular cystic degeneration in both eyes. Examination of the right fundus is shown. Optical coherence tomography revealed a full-thickness retinal detachment. What is the underlying condition?</a:t>
            </a:r>
            <a:r>
              <a:rPr lang="en-GB" sz="1600">
                <a:solidFill>
                  <a:schemeClr val="bg1"/>
                </a:solidFill>
                <a:latin typeface="Arial" charset="0"/>
              </a:rPr>
              <a:t/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92113" y="1036638"/>
            <a:ext cx="41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charset="0"/>
              </a:rPr>
              <a:t>Q: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96913" y="2713038"/>
            <a:ext cx="86106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X-linked retinoschisis 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600">
                <a:solidFill>
                  <a:schemeClr val="bg1"/>
                </a:solidFill>
                <a:latin typeface="Arial" charset="0"/>
              </a:rPr>
              <a:t>X-linked retinoschisis is an inherited retinal disease that occurs primarily in males.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400" i="1">
                <a:solidFill>
                  <a:schemeClr val="bg1"/>
                </a:solidFill>
                <a:latin typeface="Arial" charset="0"/>
              </a:rPr>
              <a:t/>
            </a:r>
            <a:endParaRPr lang="en-GB" sz="1400" i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6846888"/>
            <a:ext cx="26304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153</Words>
  <Application>Microsoft Macintosh PowerPoint</Application>
  <PresentationFormat>Custom</PresentationFormat>
  <Paragraphs>16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Danny Sinang</cp:lastModifiedBy>
  <cp:revision>27</cp:revision>
  <dcterms:modified xsi:type="dcterms:W3CDTF">2015-03-18T19:10:33Z</dcterms:modified>
</cp:coreProperties>
</file>