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18-year-old man presented to the emergency department with generalized tonic–clonic seizures. On physical examination, the patient was confused. He had swelling over the right eye and tenderness in the right testis. Magnetic resonance imaging of the head showed numerous well-defined cystic lesions throughout the cerebral cortex.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Cerebral metastases</a:t>
            </a:r>
          </a:p>
          <a:p>
            <a:pPr eaLnBrk="1">
              <a:buSzPct val="45000"/>
              <a:buFont typeface="StarSymbol" charset="0"/>
              <a:buNone/>
            </a:pPr>
            <a:r>
              <a:rPr lang="en-GB" sz="1600" b="1">
                <a:solidFill>
                  <a:schemeClr val="bg1"/>
                </a:solidFill>
                <a:latin typeface="Arial" charset="0"/>
              </a:rPr>
              <a:t>2. Progressive multifocal leukoencephalopathy</a:t>
            </a:r>
          </a:p>
          <a:p>
            <a:pPr eaLnBrk="1">
              <a:buSzPct val="45000"/>
              <a:buFont typeface="StarSymbol" charset="0"/>
              <a:buNone/>
            </a:pPr>
            <a:r>
              <a:rPr lang="en-GB" sz="1600" b="1">
                <a:solidFill>
                  <a:schemeClr val="bg1"/>
                </a:solidFill>
                <a:latin typeface="Arial" charset="0"/>
              </a:rPr>
              <a:t>3. Cerebral vasculitis</a:t>
            </a:r>
          </a:p>
          <a:p>
            <a:pPr eaLnBrk="1">
              <a:buSzPct val="45000"/>
              <a:buFont typeface="StarSymbol" charset="0"/>
              <a:buNone/>
            </a:pPr>
            <a:r>
              <a:rPr lang="en-GB" sz="1600" b="1">
                <a:solidFill>
                  <a:schemeClr val="bg1"/>
                </a:solidFill>
                <a:latin typeface="Arial" charset="0"/>
              </a:rPr>
              <a:t>4. Neurosyphilis</a:t>
            </a:r>
          </a:p>
          <a:p>
            <a:pPr eaLnBrk="1">
              <a:buSzPct val="45000"/>
              <a:buFont typeface="StarSymbol" charset="0"/>
              <a:buNone/>
            </a:pPr>
            <a:r>
              <a:rPr lang="en-GB" sz="1600" b="1">
                <a:solidFill>
                  <a:schemeClr val="bg1"/>
                </a:solidFill>
                <a:latin typeface="Arial" charset="0"/>
              </a:rPr>
              <a:t>5. Neurocysticercosis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8129" y="864648"/>
            <a:ext cx="2944368"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18-year-old man presented to the emergency department with generalized tonic–clonic seizures. On physical examination, the patient was confused. He had swelling over the right eye and tenderness in the right testis. Magnetic resonance imaging of the head showed numerous well-defined cystic lesions throughout the cerebral cortex.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Neurocysticercosis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Western blot analysis and enzyme-linked immunosorbent assay showed positive results for serum cysticercosis IgG antibody. Well-defined cysts that contained echogenic nodules were seen on ultrasonography of the eye and the right testis. In the context of high cyst burden, treatment with antiparasitic medications can worsen inflammation and cerebral edema.</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