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68-year-old woman with rosacea presented to clinic with a 6-week history of asymptomatic dark patches on her arms and legs. Two weeks before the onset of the skin changes, she had started treatment for the rosacea. Physical examination is shown. What is the most likely causative agent?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Oral minocycline </a:t>
            </a:r>
          </a:p>
          <a:p>
            <a:pPr eaLnBrk="1">
              <a:buSzPct val="45000"/>
              <a:buFont typeface="StarSymbol" charset="0"/>
              <a:buNone/>
            </a:pPr>
            <a:r>
              <a:rPr lang="en-GB" sz="1600" b="1">
                <a:solidFill>
                  <a:schemeClr val="bg1"/>
                </a:solidFill>
                <a:latin typeface="Arial" charset="0"/>
              </a:rPr>
              <a:t>2. Phototherapy</a:t>
            </a:r>
          </a:p>
          <a:p>
            <a:pPr eaLnBrk="1">
              <a:buSzPct val="45000"/>
              <a:buFont typeface="StarSymbol" charset="0"/>
              <a:buNone/>
            </a:pPr>
            <a:r>
              <a:rPr lang="en-GB" sz="1600" b="1">
                <a:solidFill>
                  <a:schemeClr val="bg1"/>
                </a:solidFill>
                <a:latin typeface="Arial" charset="0"/>
              </a:rPr>
              <a:t>3. Topical oxymetazoline</a:t>
            </a:r>
          </a:p>
          <a:p>
            <a:pPr eaLnBrk="1">
              <a:buSzPct val="45000"/>
              <a:buFont typeface="StarSymbol" charset="0"/>
              <a:buNone/>
            </a:pPr>
            <a:r>
              <a:rPr lang="en-GB" sz="1600" b="1">
                <a:solidFill>
                  <a:schemeClr val="bg1"/>
                </a:solidFill>
                <a:latin typeface="Arial" charset="0"/>
              </a:rPr>
              <a:t>4. Topical metronidazole</a:t>
            </a:r>
          </a:p>
          <a:p>
            <a:pPr eaLnBrk="1">
              <a:buSzPct val="45000"/>
              <a:buFont typeface="StarSymbol" charset="0"/>
              <a:buNone/>
            </a:pPr>
            <a:r>
              <a:rPr lang="en-GB" sz="1600" b="1">
                <a:solidFill>
                  <a:schemeClr val="bg1"/>
                </a:solidFill>
                <a:latin typeface="Arial" charset="0"/>
              </a:rPr>
              <a:t>5. Topical tacrolimus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871" y="914940"/>
            <a:ext cx="7072884" cy="326440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68-year-old woman with rosacea presented to clinic with a 6-week history of asymptomatic dark patches on her arms and legs. Two weeks before the onset of the skin changes, she had started treatment for the rosacea. Physical examination is shown. What is the most likely causative agent?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Oral minocycline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oral minocycline. The patient received a diagnosis of minocycline-induced hyperpigmentation. Tissue hyperpigmentation is a well-recognized adverse effect of minocycline. It typically develops after months of treatment but may rarely occur with shorter courses. Type II hyperpigmentation — defined by blue-gray discoloration of normal skin on the extensor surfaces of the arms and legs — was diagnosed in this case. The patient was advised to discontinue minocycline and avoid sun exposure.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