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 8-year-old boy receiving treatment for relapsing B-cell leukemia presented with subcutaneous nodules associated with a 1-week history of fever which persisted despite treatment with broad-spectrum intravenous antibiotics and antifungals. Physical examination revealed nodules ranging from 5 to 18 mm in diameter on the chest, back, arms, and legs. What is the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Erythema nodosum 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Fusariosis 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Dermatofibroma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Leukemia cutis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Disseminated Bacillus Calmette Guerin (BCG) disease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1837" y="1186974"/>
            <a:ext cx="7616952" cy="272034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 8-year-old boy receiving treatment for relapsing B-cell leukemia presented with subcutaneous nodules associated with a 1-week history of fever which persisted despite treatment with broad-spectrum intravenous antibiotics and antifungals. Physical examination revealed nodules ranging from 5 to 18 mm in diameter on the chest, back, arms, and legs. What is the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Fusariosis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Fusarium dimerum was grown in cultures from blood and biopsy of the nodule.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