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54-year-old woman with infiltrating ductal carcinoma of the right breast that had been treated with lumpectomy, locoregional radiation, and chemotherapy presented to the emergency department with a 4-week history of cough, fever, and dyspnea. On physical examination, an occasional cough was noted. Lung auscultation was normal. Computerized tomography (CT) of the chest is shown. What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Drug-induced pneumonitis</a:t>
            </a:r>
          </a:p>
          <a:p>
            <a:pPr eaLnBrk="1">
              <a:buSzPct val="45000"/>
              <a:buFont typeface="StarSymbol" charset="0"/>
              <a:buNone/>
            </a:pPr>
            <a:r>
              <a:rPr lang="en-GB" sz="1600" b="1">
                <a:solidFill>
                  <a:schemeClr val="bg1"/>
                </a:solidFill>
                <a:latin typeface="Arial" charset="0"/>
              </a:rPr>
              <a:t>2. Idiopathic pulmonary fibrosis </a:t>
            </a:r>
          </a:p>
          <a:p>
            <a:pPr eaLnBrk="1">
              <a:buSzPct val="45000"/>
              <a:buFont typeface="StarSymbol" charset="0"/>
              <a:buNone/>
            </a:pPr>
            <a:r>
              <a:rPr lang="en-GB" sz="1600" b="1">
                <a:solidFill>
                  <a:schemeClr val="bg1"/>
                </a:solidFill>
                <a:latin typeface="Arial" charset="0"/>
              </a:rPr>
              <a:t>3. Lymphangitis carcinomatosis </a:t>
            </a:r>
          </a:p>
          <a:p>
            <a:pPr eaLnBrk="1">
              <a:buSzPct val="45000"/>
              <a:buFont typeface="StarSymbol" charset="0"/>
              <a:buNone/>
            </a:pPr>
            <a:r>
              <a:rPr lang="en-GB" sz="1600" b="1">
                <a:solidFill>
                  <a:schemeClr val="bg1"/>
                </a:solidFill>
                <a:latin typeface="Arial" charset="0"/>
              </a:rPr>
              <a:t>4. Radiation pneumonitis </a:t>
            </a:r>
          </a:p>
          <a:p>
            <a:pPr eaLnBrk="1">
              <a:buSzPct val="45000"/>
              <a:buFont typeface="StarSymbol" charset="0"/>
              <a:buNone/>
            </a:pPr>
            <a:r>
              <a:rPr lang="en-GB" sz="1600" b="1">
                <a:solidFill>
                  <a:schemeClr val="bg1"/>
                </a:solidFill>
                <a:latin typeface="Arial" charset="0"/>
              </a:rPr>
              <a:t>5. Viral pneumonia</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26881" y="864648"/>
            <a:ext cx="4626864"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54-year-old woman with infiltrating ductal carcinoma of the right breast that had been treated with lumpectomy, locoregional radiation, and chemotherapy presented to the emergency department with a 4-week history of cough, fever, and dyspnea. On physical examination, an occasional cough was noted. Lung auscultation was normal. Computerized tomography (CT) of the chest is shown. What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Radiation pneumonitis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CT of the chest showed fibrotic and ground-glass opacities in the irradiated area of the right upper lobe with volume loss and elevation of the minor fissure that corresponded to the radiotherapy field. A diagnosis of radiation pneumonitis was made. The risk of radiation pneumonitis increases with higher doses of radiation. Treatment with a prolonged taper of glucorticoids was given.</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