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28-year-old woman with a history of ulcerative colitis and pulmonary embolism presented with a 3-day history of dry cough and pleuritic chest pain. A chest radiograph was obtained. What is the name of this imaging finding?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Fleischner sign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Hampton’s hump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Palla sign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Spine sign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Westermark sign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718344"/>
            <a:ext cx="3657600" cy="3657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28-year-old woman with a history of ulcerative colitis and pulmonary embolism presented with a 3-day history of dry cough and pleuritic chest pain. A chest radiograph was obtained. What is the name of this imaging finding?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Hampton’s hump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chest radiograph showed a dome-shaped, pleural-based opacity in the right lung, consistent with Hampton’s hump. Computed tomographic pulmonary angiography revealed filling defects in the right lobar pulmonary artery and a peripheral wedge-shaped consolidation, confirming pulmonary embolism with distal pulmonary infarction. The patient started anticoagulation therapy.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