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35-year-old man with IgA nephropathy presented with confusion, blurry vision, and seizures. Two weeks before presentation, he had started receiving cyclosporine. Physical examination was notable for a blood pressure of 160/80 mm Hg, drowsiness, and decreased visual acuity. A fundoscopic examinations was normal. T2-weighted magnetic resonance imaging (MRI) with fluid-attenuated inversion recovery sequencing of the head was performed. What is the most likely diagnosis?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Acute demyelinating encephalomyelitis 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Methanol ingestion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Multifocal ischemic infarcts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Posterior reversible encephalopathy syndrome 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West Nile virus encephalitis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007" y="914940"/>
            <a:ext cx="4896612" cy="326440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35-year-old man with IgA nephropathy presented with confusion, blurry vision, and seizures. Two weeks before presentation, he had started receiving cyclosporine. Physical examination was notable for a blood pressure of 160/80 mm Hg, drowsiness, and decreased visual acuity. A fundoscopic examinations was normal. T2-weighted magnetic resonance imaging (MRI) with fluid-attenuated inversion recovery sequencing of the head was performed. What is the most likely diagnosis?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Posterior reversible encephalopathy syndrome 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A diagnosis of posterior reversible encephalopathy syndrome (PRES) due to cyclosporine use was made. One week after cyclosporine therapy was stopped, the patient’s symptoms and MRI findings had resolved. 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