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the most likely cause of the abnormality on the chest radiograph?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Aspiration pneumonia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Pneumocystis jiroveci pneumonia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Acute respiratory distress syndrome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Hemothorax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Reexapansion pulmonary edema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817" y="864648"/>
            <a:ext cx="3364992" cy="3364992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the most likely cause of the abnormality on the chest radiograph?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Reexapansion pulmonary edema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Unilateral pulmonary edema and the presence of a chest tube in the right thorax suggest reexpansion pulmonary edema as the diagnosis.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