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30-year-old man presented to the ophthalmology clinic with a 3-day history of recurrent, painful bumps on his left lower eyelid. He reported annual recurrences of similar lesions at the same site at the same site since adolescence, often triggered by psychological stress or sun exposure and with spontaneous resolution. Visual acuity and findings from a slit-lamp examination were normal. Which of the following is the most likely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Atopic blepharitis</a:t>
            </a:r>
          </a:p>
          <a:p>
            <a:pPr eaLnBrk="1">
              <a:buSzPct val="45000"/>
              <a:buFont typeface="StarSymbol" charset="0"/>
              <a:buNone/>
            </a:pPr>
            <a:r>
              <a:rPr lang="en-GB" sz="1600" b="1">
                <a:solidFill>
                  <a:schemeClr val="bg1"/>
                </a:solidFill>
                <a:latin typeface="Arial" charset="0"/>
              </a:rPr>
              <a:t>2. Chalazion</a:t>
            </a:r>
          </a:p>
          <a:p>
            <a:pPr eaLnBrk="1">
              <a:buSzPct val="45000"/>
              <a:buFont typeface="StarSymbol" charset="0"/>
              <a:buNone/>
            </a:pPr>
            <a:r>
              <a:rPr lang="en-GB" sz="1600" b="1">
                <a:solidFill>
                  <a:schemeClr val="bg1"/>
                </a:solidFill>
                <a:latin typeface="Arial" charset="0"/>
              </a:rPr>
              <a:t>3. Dacryoadenitis</a:t>
            </a:r>
          </a:p>
          <a:p>
            <a:pPr eaLnBrk="1">
              <a:buSzPct val="45000"/>
              <a:buFont typeface="StarSymbol" charset="0"/>
              <a:buNone/>
            </a:pPr>
            <a:r>
              <a:rPr lang="en-GB" sz="1600" b="1">
                <a:solidFill>
                  <a:schemeClr val="bg1"/>
                </a:solidFill>
                <a:latin typeface="Arial" charset="0"/>
              </a:rPr>
              <a:t>4. Herpes simplex blepharitis</a:t>
            </a:r>
          </a:p>
          <a:p>
            <a:pPr eaLnBrk="1">
              <a:buSzPct val="45000"/>
              <a:buFont typeface="StarSymbol" charset="0"/>
              <a:buNone/>
            </a:pPr>
            <a:r>
              <a:rPr lang="en-GB" sz="1600" b="1">
                <a:solidFill>
                  <a:schemeClr val="bg1"/>
                </a:solidFill>
                <a:latin typeface="Arial" charset="0"/>
              </a:rPr>
              <a:t>5. Hordeolum</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06257" y="654336"/>
            <a:ext cx="5468112" cy="3785616"/>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30-year-old man presented to the ophthalmology clinic with a 3-day history of recurrent, painful bumps on his left lower eyelid. He reported annual recurrences of similar lesions at the same site at the same site since adolescence, often triggered by psychological stress or sun exposure and with spontaneous resolution. Visual acuity and findings from a slit-lamp examination were normal. Which of the following is the most likely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Herpes simplex blepharitis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Herpes simplex blepharitis results from infection or reactivation of herpes simplex virus (HSV) within a sensory territory of the trigeminal nerve, in this case the infraorbital branch of the maxillary division. The diagnosis is clinical but can be confirmed with a polymerase-chain-reaction assay of a swab specimen from a lesion, as was done in this case. Prompt evaluation is recommended to assess for concurrent ocular involvement. Treatment involves oral or topical antivirals.</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