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57-year-old man with stage 3b colon cancer on adjuvant chemotherapy noticed progressive darkening of his palms that was not associated with redness, scaling, or pain. The plantar aspects of his feet were minimally affected but the remainder of his skin was normal.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Addison’s disease</a:t>
            </a:r>
          </a:p>
          <a:p>
            <a:pPr eaLnBrk="1">
              <a:buSzPct val="45000"/>
              <a:buFont typeface="StarSymbol" charset="0"/>
              <a:buNone/>
            </a:pPr>
            <a:r>
              <a:rPr lang="en-GB" sz="1600" b="1">
                <a:solidFill>
                  <a:schemeClr val="bg1"/>
                </a:solidFill>
                <a:latin typeface="Arial" charset="0"/>
              </a:rPr>
              <a:t>2. Silver toxicity</a:t>
            </a:r>
          </a:p>
          <a:p>
            <a:pPr eaLnBrk="1">
              <a:buSzPct val="45000"/>
              <a:buFont typeface="StarSymbol" charset="0"/>
              <a:buNone/>
            </a:pPr>
            <a:r>
              <a:rPr lang="en-GB" sz="1600" b="1">
                <a:solidFill>
                  <a:schemeClr val="bg1"/>
                </a:solidFill>
                <a:latin typeface="Arial" charset="0"/>
              </a:rPr>
              <a:t>3. Ochronosis</a:t>
            </a:r>
          </a:p>
          <a:p>
            <a:pPr eaLnBrk="1">
              <a:buSzPct val="45000"/>
              <a:buFont typeface="StarSymbol" charset="0"/>
              <a:buNone/>
            </a:pPr>
            <a:r>
              <a:rPr lang="en-GB" sz="1600" b="1">
                <a:solidFill>
                  <a:schemeClr val="bg1"/>
                </a:solidFill>
                <a:latin typeface="Arial" charset="0"/>
              </a:rPr>
              <a:t>4. Melasma </a:t>
            </a:r>
          </a:p>
          <a:p>
            <a:pPr eaLnBrk="1">
              <a:buSzPct val="45000"/>
              <a:buFont typeface="StarSymbol" charset="0"/>
              <a:buNone/>
            </a:pPr>
            <a:r>
              <a:rPr lang="en-GB" sz="1600" b="1">
                <a:solidFill>
                  <a:schemeClr val="bg1"/>
                </a:solidFill>
                <a:latin typeface="Arial" charset="0"/>
              </a:rPr>
              <a:t>5. Fluorouracil side effect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4041" y="914940"/>
            <a:ext cx="435254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57-year-old man with stage 3b colon cancer on adjuvant chemotherapy noticed progressive darkening of his palms that was not associated with redness, scaling, or pain. The plantar aspects of his feet were minimally affected but the remainder of his skin was normal.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Fluorouracil side effect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Skin hyperpigmentation is a side effect of various chemotherapy drugs, including fluorouracil.</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