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Coxsackievirus infection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Gorlin's syndrome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Herpes zoster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Orbital cellulitis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Superficial pyoderma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07" y="914940"/>
            <a:ext cx="4896612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Herpes zoster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image illustrates the classical appearance of acute herpes zoster involving the first division of the trigeminal nerve. 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