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53-year-old man presented to the emergency department with a 1-month history of relapsing fevers, dyspnea, and rapidly progressive skin lesions. Physical examination revealed painful, indurated nodules with surrounding purple discoloration on his back, trunk, and limbs.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Polyarteritis nodosa vasculitis</a:t>
            </a:r>
          </a:p>
          <a:p>
            <a:pPr eaLnBrk="1">
              <a:buSzPct val="45000"/>
              <a:buFont typeface="StarSymbol" charset="0"/>
              <a:buNone/>
            </a:pPr>
            <a:r>
              <a:rPr lang="en-GB" sz="1600" b="1">
                <a:solidFill>
                  <a:schemeClr val="bg1"/>
                </a:solidFill>
                <a:latin typeface="Arial" charset="0"/>
              </a:rPr>
              <a:t>2. Lymphoma</a:t>
            </a:r>
          </a:p>
          <a:p>
            <a:pPr eaLnBrk="1">
              <a:buSzPct val="45000"/>
              <a:buFont typeface="StarSymbol" charset="0"/>
              <a:buNone/>
            </a:pPr>
            <a:r>
              <a:rPr lang="en-GB" sz="1600" b="1">
                <a:solidFill>
                  <a:schemeClr val="bg1"/>
                </a:solidFill>
                <a:latin typeface="Arial" charset="0"/>
              </a:rPr>
              <a:t>3. Ecthyma gangrenosum</a:t>
            </a:r>
          </a:p>
          <a:p>
            <a:pPr eaLnBrk="1">
              <a:buSzPct val="45000"/>
              <a:buFont typeface="StarSymbol" charset="0"/>
              <a:buNone/>
            </a:pPr>
            <a:r>
              <a:rPr lang="en-GB" sz="1600" b="1">
                <a:solidFill>
                  <a:schemeClr val="bg1"/>
                </a:solidFill>
                <a:latin typeface="Arial" charset="0"/>
              </a:rPr>
              <a:t>4. Cutaneous anthrax</a:t>
            </a:r>
          </a:p>
          <a:p>
            <a:pPr eaLnBrk="1">
              <a:buSzPct val="45000"/>
              <a:buFont typeface="StarSymbol" charset="0"/>
              <a:buNone/>
            </a:pPr>
            <a:r>
              <a:rPr lang="en-GB" sz="1600" b="1">
                <a:solidFill>
                  <a:schemeClr val="bg1"/>
                </a:solidFill>
                <a:latin typeface="Arial" charset="0"/>
              </a:rPr>
              <a:t>5. Brown recluse spider bites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4041" y="914940"/>
            <a:ext cx="4352544"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53-year-old man presented to the emergency department with a 1-month history of relapsing fevers, dyspnea, and rapidly progressive skin lesions. Physical examination revealed painful, indurated nodules with surrounding purple discoloration on his back, trunk, and limbs.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Lymphoma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lymphoma. A biopsy specimen from one of the skin lesions showed extranodal natural killer T-cell lymphoma, and positron-emission tomography showed increased fluorodeoxyglucose avidity in the nasopharynx, mediastinum, abdomen, pelvis, testes, and skin. The patient received six courses of systemic chemotherapy with gemcitabine, cisplatin, dexamethasone, and asparaginase with significant improvement in his cutaneous lesions.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