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1-week-old full-term baby boy was brought back to the hospital with discharge from his navel. Physical examination showed pink tissue at the umbilicus that seeped yellow liquid. Abdominal ultrasonography was performed. What is the underlying pathophysiology?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Failure of the allantois to regress </a:t>
            </a:r>
          </a:p>
          <a:p>
            <a:pPr eaLnBrk="1">
              <a:buSzPct val="45000"/>
              <a:buFont typeface="StarSymbol" charset="0"/>
              <a:buNone/>
            </a:pPr>
            <a:r>
              <a:rPr lang="en-GB" sz="1600" b="1">
                <a:solidFill>
                  <a:schemeClr val="bg1"/>
                </a:solidFill>
                <a:latin typeface="Arial" charset="0"/>
              </a:rPr>
              <a:t>2. Failure of the cloacal membrane to develop properly </a:t>
            </a:r>
          </a:p>
          <a:p>
            <a:pPr eaLnBrk="1">
              <a:buSzPct val="45000"/>
              <a:buFont typeface="StarSymbol" charset="0"/>
              <a:buNone/>
            </a:pPr>
            <a:r>
              <a:rPr lang="en-GB" sz="1600" b="1">
                <a:solidFill>
                  <a:schemeClr val="bg1"/>
                </a:solidFill>
                <a:latin typeface="Arial" charset="0"/>
              </a:rPr>
              <a:t>3. Failure of the regression between the yolk sac and midgut </a:t>
            </a:r>
          </a:p>
          <a:p>
            <a:pPr eaLnBrk="1">
              <a:buSzPct val="45000"/>
              <a:buFont typeface="StarSymbol" charset="0"/>
              <a:buNone/>
            </a:pPr>
            <a:r>
              <a:rPr lang="en-GB" sz="1600" b="1">
                <a:solidFill>
                  <a:schemeClr val="bg1"/>
                </a:solidFill>
                <a:latin typeface="Arial" charset="0"/>
              </a:rPr>
              <a:t>4. Incomplete closure of the abdominal wall and subsequent tissue protrusion  </a:t>
            </a:r>
          </a:p>
          <a:p>
            <a:pPr eaLnBrk="1">
              <a:buSzPct val="45000"/>
              <a:buFont typeface="StarSymbol" charset="0"/>
              <a:buNone/>
            </a:pPr>
            <a:r>
              <a:rPr lang="en-GB" sz="1600" b="1">
                <a:solidFill>
                  <a:schemeClr val="bg1"/>
                </a:solidFill>
                <a:latin typeface="Arial" charset="0"/>
              </a:rPr>
              <a:t>5. Persistence of the vitelline duct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3033" y="718344"/>
            <a:ext cx="2194560" cy="36576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1-week-old full-term baby boy was brought back to the hospital with discharge from his navel. Physical examination showed pink tissue at the umbilicus that seeped yellow liquid. Abdominal ultrasonography was performed. What is the underlying pathophysiology?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Failure of the regression between the yolk sac and midgut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Abdominal ultrasonography showed a tubular tract connecting the umbilicus to the intestines, consistent with a persistent omphalomesenteric duct. This is a congenital anomaly in which the embryonic connection between the yolk sac and midgut fails to regress and can manifest as an umbilical fistula, cyst, or polyp with mucosal discharge if patent. Treatment involves surgical resection of the duct and involved loop of bowel. The incorrect answer choices correspond to the following diagnoses: Urachal cyst (choice A), imperforate anus (choice B), umbilical hernia (choice D), and Meckel’s diverticulum (choice E).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