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72-year-old woman presented to the dermatology clinic with a 3.5-month history of an enlarging, painless lump on her left cheek. A punch biopsy showed dermal infiltration by small, round, blue cells arranged in nests, with scant cytoplasm and frequent mitoses. Immunohistochemical testing for perinuclear CK20 and synaptophysin was positive. Which of the following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Basal cell carcinoma</a:t>
            </a:r>
          </a:p>
          <a:p>
            <a:pPr eaLnBrk="1">
              <a:buSzPct val="45000"/>
              <a:buFont typeface="StarSymbol" charset="0"/>
              <a:buNone/>
            </a:pPr>
            <a:r>
              <a:rPr lang="en-GB" sz="1600" b="1">
                <a:solidFill>
                  <a:schemeClr val="bg1"/>
                </a:solidFill>
                <a:latin typeface="Arial" charset="0"/>
              </a:rPr>
              <a:t>2. Cutaneous angiosarcoma</a:t>
            </a:r>
          </a:p>
          <a:p>
            <a:pPr eaLnBrk="1">
              <a:buSzPct val="45000"/>
              <a:buFont typeface="StarSymbol" charset="0"/>
              <a:buNone/>
            </a:pPr>
            <a:r>
              <a:rPr lang="en-GB" sz="1600" b="1">
                <a:solidFill>
                  <a:schemeClr val="bg1"/>
                </a:solidFill>
                <a:latin typeface="Arial" charset="0"/>
              </a:rPr>
              <a:t>3. Dermatofibroma</a:t>
            </a:r>
          </a:p>
          <a:p>
            <a:pPr eaLnBrk="1">
              <a:buSzPct val="45000"/>
              <a:buFont typeface="StarSymbol" charset="0"/>
              <a:buNone/>
            </a:pPr>
            <a:r>
              <a:rPr lang="en-GB" sz="1600" b="1">
                <a:solidFill>
                  <a:schemeClr val="bg1"/>
                </a:solidFill>
                <a:latin typeface="Arial" charset="0"/>
              </a:rPr>
              <a:t>4. Merkel-cell carcinoma</a:t>
            </a:r>
          </a:p>
          <a:p>
            <a:pPr eaLnBrk="1">
              <a:buSzPct val="45000"/>
              <a:buFont typeface="StarSymbol" charset="0"/>
              <a:buNone/>
            </a:pPr>
            <a:r>
              <a:rPr lang="en-GB" sz="1600" b="1">
                <a:solidFill>
                  <a:schemeClr val="bg1"/>
                </a:solidFill>
                <a:latin typeface="Arial" charset="0"/>
              </a:rPr>
              <a:t>5. Pyogenic granuloma</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3871" y="1186974"/>
            <a:ext cx="7072884" cy="272034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72-year-old woman presented to the dermatology clinic with a 3.5-month history of an enlarging, painless lump on her left cheek. A punch biopsy showed dermal infiltration by small, round, blue cells arranged in nests, with scant cytoplasm and frequent mitoses. Immunohistochemical testing for perinuclear CK20 and synaptophysin was positive. Which of the following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Merkel-cell carcinoma</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Merkel-cell carcinoma is a rare, aggressive, cutaneous neuroendocrine carcinoma, typically presenting as a rapidly enlarging, nontender, shiny nodule on sun-exposed skin in an older person. Risk factors include ultraviolet radiation, immunosuppression, and infection with Merkel-cell polyomavirus. Surgical excision with or without adjuvant radiotherapy is indicated for localized disease, while immunotherapy may be used in advanced or metastatic disease.</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