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21-month-old boy presented with a 1-day history of a pruritic rash on his left leg. On examination of the left lower leg, an edematous erythematous plaque was pulsating with alternating erythema and blanching in synchrony with his pulse.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Insect bite</a:t>
            </a:r>
          </a:p>
          <a:p>
            <a:pPr eaLnBrk="1">
              <a:buSzPct val="45000"/>
              <a:buFont typeface="StarSymbol" charset="0"/>
              <a:buNone/>
            </a:pPr>
            <a:r>
              <a:rPr lang="en-GB" sz="1600" b="1">
                <a:solidFill>
                  <a:schemeClr val="bg1"/>
                </a:solidFill>
                <a:latin typeface="Arial" charset="0"/>
              </a:rPr>
              <a:t>2. Atopic dermatitis</a:t>
            </a:r>
          </a:p>
          <a:p>
            <a:pPr eaLnBrk="1">
              <a:buSzPct val="45000"/>
              <a:buFont typeface="StarSymbol" charset="0"/>
              <a:buNone/>
            </a:pPr>
            <a:r>
              <a:rPr lang="en-GB" sz="1600" b="1">
                <a:solidFill>
                  <a:schemeClr val="bg1"/>
                </a:solidFill>
                <a:latin typeface="Arial" charset="0"/>
              </a:rPr>
              <a:t>3. Erythema infectiosum</a:t>
            </a:r>
          </a:p>
          <a:p>
            <a:pPr eaLnBrk="1">
              <a:buSzPct val="45000"/>
              <a:buFont typeface="StarSymbol" charset="0"/>
              <a:buNone/>
            </a:pPr>
            <a:r>
              <a:rPr lang="en-GB" sz="1600" b="1">
                <a:solidFill>
                  <a:schemeClr val="bg1"/>
                </a:solidFill>
                <a:latin typeface="Arial" charset="0"/>
              </a:rPr>
              <a:t>4. Pityriasis rosea</a:t>
            </a:r>
          </a:p>
          <a:p>
            <a:pPr eaLnBrk="1">
              <a:buSzPct val="45000"/>
              <a:buFont typeface="StarSymbol" charset="0"/>
              <a:buNone/>
            </a:pPr>
            <a:r>
              <a:rPr lang="en-GB" sz="1600" b="1">
                <a:solidFill>
                  <a:schemeClr val="bg1"/>
                </a:solidFill>
                <a:latin typeface="Arial" charset="0"/>
              </a:rPr>
              <a:t>5. Tinea corporis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11513" y="901224"/>
            <a:ext cx="3657600" cy="32918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21-month-old boy presented with a 1-day history of a pruritic rash on his left leg. On examination of the left lower leg, an edematous erythematous plaque was pulsating with alternating erythema and blanching in synchrony with his pulse.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Insect bite</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Quincke’s sign is an alternating blanching and flushing of a specific site, in rhythm with arterial pulsation. This sign typically refers to capillary pulsations seen in the fingernail bed that are associated with aortic insufficiency. However, this sign can also be seen in other focal areas due to an insect bite. It is thought that the localized vasodilatation and edema present at the site of the insect bite causes arterioles to be unable to maintain adequate pressure during diastole, resulting in this pulsating blanching and flushing phenomenon.</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