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57-year-old man called emergency medical services to report a 1-hour history of chest pain. When he arrived at the hospital, his heart rate was 125 beats per minute, the blood pressure 128/84 mm Hg, and the oxygen saturation 99% while he was breathing ambient air. The physical examination was normal. An initial serum troponin I level was 35 ng per liter (reference range, 0 to 34). What does the electrocardiogram most likely represent?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Anteroseptal ST-elevation myocardial infarction</a:t>
            </a:r>
          </a:p>
          <a:p>
            <a:pPr eaLnBrk="1">
              <a:buSzPct val="45000"/>
              <a:buFont typeface="StarSymbol" charset="0"/>
              <a:buNone/>
            </a:pPr>
            <a:r>
              <a:rPr lang="en-GB" sz="1600" b="1">
                <a:solidFill>
                  <a:schemeClr val="bg1"/>
                </a:solidFill>
                <a:latin typeface="Arial" charset="0"/>
              </a:rPr>
              <a:t>2. Diffuse subendocardial ischemia</a:t>
            </a:r>
          </a:p>
          <a:p>
            <a:pPr eaLnBrk="1">
              <a:buSzPct val="45000"/>
              <a:buFont typeface="StarSymbol" charset="0"/>
              <a:buNone/>
            </a:pPr>
            <a:r>
              <a:rPr lang="en-GB" sz="1600" b="1">
                <a:solidFill>
                  <a:schemeClr val="bg1"/>
                </a:solidFill>
                <a:latin typeface="Arial" charset="0"/>
              </a:rPr>
              <a:t>3. Pericarditis</a:t>
            </a:r>
          </a:p>
          <a:p>
            <a:pPr eaLnBrk="1">
              <a:buSzPct val="45000"/>
              <a:buFont typeface="StarSymbol" charset="0"/>
              <a:buNone/>
            </a:pPr>
            <a:r>
              <a:rPr lang="en-GB" sz="1600" b="1">
                <a:solidFill>
                  <a:schemeClr val="bg1"/>
                </a:solidFill>
                <a:latin typeface="Arial" charset="0"/>
              </a:rPr>
              <a:t>4. Posterior myocardial infarction</a:t>
            </a:r>
          </a:p>
          <a:p>
            <a:pPr eaLnBrk="1">
              <a:buSzPct val="45000"/>
              <a:buFont typeface="StarSymbol" charset="0"/>
              <a:buNone/>
            </a:pPr>
            <a:r>
              <a:rPr lang="en-GB" sz="1600" b="1">
                <a:solidFill>
                  <a:schemeClr val="bg1"/>
                </a:solidFill>
                <a:latin typeface="Arial" charset="0"/>
              </a:rPr>
              <a:t>5. Wellens syndrome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545876"/>
            <a:ext cx="6675120"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57-year-old man called emergency medical services to report a 1-hour history of chest pain. When he arrived at the hospital, his heart rate was 125 beats per minute, the blood pressure 128/84 mm Hg, and the oxygen saturation 99% while he was breathing ambient air. The physical examination was normal. An initial serum troponin I level was 35 ng per liter (reference range, 0 to 34). What does the electrocardiogram most likely represent?</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Diffuse subendocardial ischemia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His electrocardiogram showed sinus tachycardia, ST-segment elevations in leads V1 and aVR, and widespread ST-segment depressions - findings indicative of diffuse subendocardial ischemia. This pattern can result from multivessel or left main coronary artery disease complicated by acute plaque rupture or increased myocardial oxygen demand. In this patient, emergency coronary angiography showed greater than 90% stenosis of the proximal left main coronary artery and 20% stenosis of the bifurcation of the left main coronary artery. Administration of intracoronary nitroglycerin showed that the stenosis of the left main coronary artery was fixed and was not attributable to coronary spasm. A diagnosis of high-risk non–ST-segment elevation myocardial infarction was made.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