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core-properties" Target="docProps/core.xml"/><Relationship Id="rId3"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48" r:id="rId1"/>
  </p:sldMasterIdLst>
  <p:notesMasterIdLst>
    <p:notesMasterId r:id="rId4"/>
  </p:notesMasterIdLst>
  <p:sldIdLst>
    <p:sldId id="256" r:id="rId2"/>
    <p:sldId id="257" r:id="rId3"/>
  </p:sldIdLst>
  <p:sldSz cx="10080625" cy="7559675"/>
  <p:notesSz cx="7772400" cy="10058400"/>
  <p:defaultTextStyle>
    <a:defPPr>
      <a:defRPr lang="en-GB"/>
    </a:defPPr>
    <a:lvl1pPr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1pPr>
    <a:lvl2pPr marL="4572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2pPr>
    <a:lvl3pPr marL="9144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3pPr>
    <a:lvl4pPr marL="13716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4pPr>
    <a:lvl5pPr marL="1828800" algn="l" rtl="0" eaLnBrk="0" fontAlgn="base" hangingPunct="0">
      <a:spcBef>
        <a:spcPct val="0"/>
      </a:spcBef>
      <a:spcAft>
        <a:spcPct val="0"/>
      </a:spcAft>
      <a:defRPr sz="2400" kern="1200">
        <a:solidFill>
          <a:schemeClr val="tx1"/>
        </a:solidFill>
        <a:latin typeface="Times New Roman" charset="0"/>
        <a:ea typeface="ＭＳ Ｐゴシック" charset="0"/>
        <a:cs typeface="+mn-cs"/>
      </a:defRPr>
    </a:lvl5pPr>
    <a:lvl6pPr marL="2286000" algn="l" defTabSz="457200" rtl="0" eaLnBrk="1" latinLnBrk="0" hangingPunct="1">
      <a:defRPr sz="2400" kern="1200">
        <a:solidFill>
          <a:schemeClr val="tx1"/>
        </a:solidFill>
        <a:latin typeface="Times New Roman" charset="0"/>
        <a:ea typeface="ＭＳ Ｐゴシック" charset="0"/>
        <a:cs typeface="+mn-cs"/>
      </a:defRPr>
    </a:lvl6pPr>
    <a:lvl7pPr marL="2743200" algn="l" defTabSz="457200" rtl="0" eaLnBrk="1" latinLnBrk="0" hangingPunct="1">
      <a:defRPr sz="2400" kern="1200">
        <a:solidFill>
          <a:schemeClr val="tx1"/>
        </a:solidFill>
        <a:latin typeface="Times New Roman" charset="0"/>
        <a:ea typeface="ＭＳ Ｐゴシック" charset="0"/>
        <a:cs typeface="+mn-cs"/>
      </a:defRPr>
    </a:lvl7pPr>
    <a:lvl8pPr marL="3200400" algn="l" defTabSz="457200" rtl="0" eaLnBrk="1" latinLnBrk="0" hangingPunct="1">
      <a:defRPr sz="2400" kern="1200">
        <a:solidFill>
          <a:schemeClr val="tx1"/>
        </a:solidFill>
        <a:latin typeface="Times New Roman" charset="0"/>
        <a:ea typeface="ＭＳ Ｐゴシック" charset="0"/>
        <a:cs typeface="+mn-cs"/>
      </a:defRPr>
    </a:lvl8pPr>
    <a:lvl9pPr marL="3657600" algn="l" defTabSz="457200" rtl="0" eaLnBrk="1" latinLnBrk="0" hangingPunct="1">
      <a:defRPr sz="2400" kern="1200">
        <a:solidFill>
          <a:schemeClr val="tx1"/>
        </a:solidFill>
        <a:latin typeface="Times New Roman" charset="0"/>
        <a:ea typeface="ＭＳ Ｐゴシック" charset="0"/>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0000"/>
  </p:clrMru>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napVertSplitter="1" vertBarState="minimized" horzBarState="maximized">
    <p:restoredLeft sz="15620"/>
    <p:restoredTop sz="94660"/>
  </p:normalViewPr>
  <p:slideViewPr>
    <p:cSldViewPr>
      <p:cViewPr varScale="1">
        <p:scale>
          <a:sx n="97" d="100"/>
          <a:sy n="97" d="100"/>
        </p:scale>
        <p:origin x="-1704" y="-104"/>
      </p:cViewPr>
      <p:guideLst>
        <p:guide orient="horz" pos="4493"/>
        <p:guide orient="horz" pos="269"/>
        <p:guide orient="horz" pos="701"/>
        <p:guide orient="horz" pos="2573"/>
        <p:guide pos="487"/>
        <p:guide pos="6103"/>
        <p:guide pos="3175"/>
      </p:guideLst>
    </p:cSldViewPr>
  </p:slideViewPr>
  <p:outlineViewPr>
    <p:cViewPr varScale="1">
      <p:scale>
        <a:sx n="170" d="200"/>
        <a:sy n="170" d="200"/>
      </p:scale>
      <p:origin x="-780" y="-84"/>
    </p:cViewPr>
  </p:outlineViewPr>
  <p:notesTextViewPr>
    <p:cViewPr>
      <p:scale>
        <a:sx n="100" d="100"/>
        <a:sy n="100" d="100"/>
      </p:scale>
      <p:origin x="0" y="0"/>
    </p:cViewPr>
  </p:notesTextViewPr>
  <p:notesViewPr>
    <p:cSldViewPr>
      <p:cViewPr varScale="1">
        <p:scale>
          <a:sx n="59" d="100"/>
          <a:sy n="59" d="100"/>
        </p:scale>
        <p:origin x="-1752"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notesMaster" Target="notesMasters/notesMaster1.xml"/><Relationship Id="rId5" Type="http://schemas.openxmlformats.org/officeDocument/2006/relationships/printerSettings" Target="printerSettings/printerSettings1.bin"/><Relationship Id="rId6" Type="http://schemas.openxmlformats.org/officeDocument/2006/relationships/presProps" Target="presProps.xml"/><Relationship Id="rId7" Type="http://schemas.openxmlformats.org/officeDocument/2006/relationships/viewProps" Target="viewProps.xml"/><Relationship Id="rId8" Type="http://schemas.openxmlformats.org/officeDocument/2006/relationships/theme" Target="theme/theme1.xml"/><Relationship Id="rId9"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049"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w="9525">
            <a:solidFill>
              <a:srgbClr val="000000"/>
            </a:solidFill>
            <a:miter lim="800000"/>
            <a:headEnd/>
            <a:tailEnd/>
          </a:ln>
          <a:effectLst/>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2050" name="Text Box 2"/>
          <p:cNvSpPr txBox="1">
            <a:spLocks noGrp="1" noChangeArrowheads="1"/>
          </p:cNvSpPr>
          <p:nvPr>
            <p:ph type="body" idx="1"/>
          </p:nvPr>
        </p:nvSpPr>
        <p:spPr bwMode="auto">
          <a:xfrm>
            <a:off x="1185863" y="4787900"/>
            <a:ext cx="5407025" cy="3825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0" tIns="0" rIns="0" bIns="0" numCol="1" anchor="t" anchorCtr="0" compatLnSpc="1">
            <a:prstTxWarp prst="textNoShape">
              <a:avLst/>
            </a:prstTxWarp>
          </a:bodyPr>
          <a:lstStyle/>
          <a:p>
            <a:pPr lvl="0"/>
            <a:endParaRPr lang="en-US"/>
          </a:p>
        </p:txBody>
      </p:sp>
    </p:spTree>
    <p:extLst>
      <p:ext uri="{BB962C8B-B14F-4D97-AF65-F5344CB8AC3E}">
        <p14:creationId xmlns:p14="http://schemas.microsoft.com/office/powerpoint/2010/main" val="643747580"/>
      </p:ext>
    </p:extLst>
  </p:cSld>
  <p:clrMap bg1="lt1" tx1="dk1" bg2="lt2" tx2="dk2" accent1="accent1" accent2="accent2" accent3="accent3" accent4="accent4" accent5="accent5" accent6="accent6" hlink="hlink" folHlink="folHlink"/>
  <p:notesStyle>
    <a:lvl1pPr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1pPr>
    <a:lvl2pPr marL="742950" indent="-28575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2pPr>
    <a:lvl3pPr marL="11430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3pPr>
    <a:lvl4pPr marL="16002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4pPr>
    <a:lvl5pPr marL="2057400" indent="-228600" algn="l" defTabSz="457200" rtl="0" eaLnBrk="0" fontAlgn="base" hangingPunct="0">
      <a:spcBef>
        <a:spcPct val="30000"/>
      </a:spcBef>
      <a:spcAft>
        <a:spcPct val="0"/>
      </a:spcAft>
      <a:buClr>
        <a:srgbClr val="000000"/>
      </a:buClr>
      <a:buSzPct val="100000"/>
      <a:buFont typeface="Times New Roman" charset="0"/>
      <a:defRPr sz="1200" kern="1200">
        <a:solidFill>
          <a:srgbClr val="000000"/>
        </a:solidFill>
        <a:latin typeface="Times New Roman" charset="0"/>
        <a:ea typeface="ＭＳ Ｐゴシック" charset="0"/>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notesSlide1.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4097" name="Rectangle 1"/>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Lst>
        </p:spPr>
      </p:sp>
      <p:sp>
        <p:nvSpPr>
          <p:cNvPr id="4098" name="Text Box 2"/>
          <p:cNvSpPr txBox="1">
            <a:spLocks noGrp="1" noChangeArrowheads="1"/>
          </p:cNvSpPr>
          <p:nvPr>
            <p:ph type="body" idx="1"/>
          </p:nvPr>
        </p:nvSpPr>
        <p:spPr bwMode="auto">
          <a:xfrm>
            <a:off x="1185863" y="4787900"/>
            <a:ext cx="5407025" cy="3827463"/>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p>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6146" name="Rectangle 2"/>
          <p:cNvSpPr>
            <a:spLocks noGrp="1" noRot="1" noChangeAspect="1" noChangeArrowheads="1" noTextEdit="1"/>
          </p:cNvSpPr>
          <p:nvPr>
            <p:ph type="sldImg"/>
          </p:nvPr>
        </p:nvSpPr>
        <p:spPr bwMode="auto">
          <a:xfrm>
            <a:off x="1587500" y="1006475"/>
            <a:ext cx="4595813" cy="3448050"/>
          </a:xfrm>
          <a:prstGeom prst="rect">
            <a:avLst/>
          </a:prstGeom>
          <a:solidFill>
            <a:srgbClr val="FFFFFF"/>
          </a:solidFill>
          <a:ln>
            <a:solidFill>
              <a:srgbClr val="000000"/>
            </a:solidFill>
            <a:miter lim="800000"/>
            <a:headEnd/>
            <a:tailEnd/>
          </a:ln>
          <a:extLst>
            <a:ext uri="{AF507438-7753-43e0-B8FC-AC1667EBCBE1}">
              <a14:hiddenEffects xmlns:a14="http://schemas.microsoft.com/office/drawing/2010/main">
                <a:effectLst>
                  <a:outerShdw blurRad="63500" dist="38099" dir="2700000" algn="ctr" rotWithShape="0">
                    <a:srgbClr val="000000">
                      <a:alpha val="74998"/>
                    </a:srgbClr>
                  </a:outerShdw>
                </a:effectLst>
              </a14:hiddenEffects>
            </a:ext>
            <a:ext uri="{53640926-AAD7-44d8-BBD7-CCE9431645EC}">
              <a14:shadowObscured xmlns:a14="http://schemas.microsoft.com/office/drawing/2010/main" val="1"/>
            </a:ext>
            <a:ext uri="{FAA26D3D-D897-4be2-8F04-BA451C77F1D7}">
              <ma14:placeholderFlag xmlns:ma14="http://schemas.microsoft.com/office/mac/drawingml/2011/main" val="1"/>
            </a:ext>
          </a:extLst>
        </p:spPr>
      </p:sp>
      <p:sp>
        <p:nvSpPr>
          <p:cNvPr id="6147" name="Text Box 3"/>
          <p:cNvSpPr txBox="1">
            <a:spLocks noGrp="1" noChangeArrowheads="1"/>
          </p:cNvSpPr>
          <p:nvPr>
            <p:ph type="body" idx="1"/>
          </p:nvPr>
        </p:nvSpPr>
        <p:spPr>
          <a:xfrm>
            <a:off x="1185863" y="4787900"/>
            <a:ext cx="5407025" cy="3827463"/>
          </a:xfrm>
          <a:noFill/>
          <a:ln/>
          <a:extLst>
            <a:ext uri="{FAA26D3D-D897-4be2-8F04-BA451C77F1D7}">
              <ma14:placeholderFlag xmlns:ma14="http://schemas.microsoft.com/office/mac/drawingml/2011/main" val="1"/>
            </a:ext>
          </a:extLst>
        </p:spPr>
        <p:txBody>
          <a:bodyPr wrap="none" anchor="ctr"/>
          <a:lstStyle/>
          <a:p>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55650" y="2347913"/>
            <a:ext cx="8569325" cy="1620837"/>
          </a:xfrm>
        </p:spPr>
        <p:txBody>
          <a:bodyPr/>
          <a:lstStyle/>
          <a:p>
            <a:r>
              <a:rPr lang="en-US" smtClean="0"/>
              <a:t>Click to edit Master title style</a:t>
            </a:r>
            <a:endParaRPr lang="en-US"/>
          </a:p>
        </p:txBody>
      </p:sp>
      <p:sp>
        <p:nvSpPr>
          <p:cNvPr id="3" name="Subtitle 2"/>
          <p:cNvSpPr>
            <a:spLocks noGrp="1"/>
          </p:cNvSpPr>
          <p:nvPr>
            <p:ph type="subTitle" idx="1"/>
          </p:nvPr>
        </p:nvSpPr>
        <p:spPr>
          <a:xfrm>
            <a:off x="1512888" y="4283075"/>
            <a:ext cx="7056437" cy="1931988"/>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Tree>
    <p:extLst>
      <p:ext uri="{BB962C8B-B14F-4D97-AF65-F5344CB8AC3E}">
        <p14:creationId xmlns:p14="http://schemas.microsoft.com/office/powerpoint/2010/main" val="23391777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4535228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194550" y="627063"/>
            <a:ext cx="2151063" cy="62357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739775" y="627063"/>
            <a:ext cx="6302375" cy="62357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97477580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15101995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96925" y="4857750"/>
            <a:ext cx="8567738" cy="15017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96925" y="3203575"/>
            <a:ext cx="8567738" cy="1654175"/>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Tree>
    <p:extLst>
      <p:ext uri="{BB962C8B-B14F-4D97-AF65-F5344CB8AC3E}">
        <p14:creationId xmlns:p14="http://schemas.microsoft.com/office/powerpoint/2010/main" val="42691651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739775" y="2101850"/>
            <a:ext cx="4225925"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5118100" y="2101850"/>
            <a:ext cx="4227513" cy="476091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382814119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3213"/>
            <a:ext cx="9072563" cy="1258887"/>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504825" y="1692275"/>
            <a:ext cx="4452938"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504825" y="2397125"/>
            <a:ext cx="4452938"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5121275" y="1692275"/>
            <a:ext cx="4456113" cy="704850"/>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5121275" y="2397125"/>
            <a:ext cx="4456113" cy="4356100"/>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Tree>
    <p:extLst>
      <p:ext uri="{BB962C8B-B14F-4D97-AF65-F5344CB8AC3E}">
        <p14:creationId xmlns:p14="http://schemas.microsoft.com/office/powerpoint/2010/main" val="284101558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Tree>
    <p:extLst>
      <p:ext uri="{BB962C8B-B14F-4D97-AF65-F5344CB8AC3E}">
        <p14:creationId xmlns:p14="http://schemas.microsoft.com/office/powerpoint/2010/main" val="56454328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Tree>
    <p:extLst>
      <p:ext uri="{BB962C8B-B14F-4D97-AF65-F5344CB8AC3E}">
        <p14:creationId xmlns:p14="http://schemas.microsoft.com/office/powerpoint/2010/main" val="362575467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04825" y="301625"/>
            <a:ext cx="3316288" cy="1279525"/>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941763" y="301625"/>
            <a:ext cx="5635625" cy="645160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504825" y="1581150"/>
            <a:ext cx="3316288" cy="517207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40923631"/>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976438" y="5291138"/>
            <a:ext cx="6048375" cy="625475"/>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976438" y="674688"/>
            <a:ext cx="6048375" cy="453707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976438" y="5916613"/>
            <a:ext cx="6048375" cy="88741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Tree>
    <p:extLst>
      <p:ext uri="{BB962C8B-B14F-4D97-AF65-F5344CB8AC3E}">
        <p14:creationId xmlns:p14="http://schemas.microsoft.com/office/powerpoint/2010/main" val="411048341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tx1"/>
        </a:solidFill>
        <a:effectLst/>
      </p:bgPr>
    </p:bg>
    <p:spTree>
      <p:nvGrpSpPr>
        <p:cNvPr id="1" name=""/>
        <p:cNvGrpSpPr/>
        <p:nvPr/>
      </p:nvGrpSpPr>
      <p:grpSpPr>
        <a:xfrm>
          <a:off x="0" y="0"/>
          <a:ext cx="0" cy="0"/>
          <a:chOff x="0" y="0"/>
          <a:chExt cx="0" cy="0"/>
        </a:xfrm>
      </p:grpSpPr>
      <p:sp>
        <p:nvSpPr>
          <p:cNvPr id="1025" name="Rectangle 1"/>
          <p:cNvSpPr>
            <a:spLocks noGrp="1" noChangeArrowheads="1"/>
          </p:cNvSpPr>
          <p:nvPr>
            <p:ph type="title"/>
          </p:nvPr>
        </p:nvSpPr>
        <p:spPr bwMode="auto">
          <a:xfrm>
            <a:off x="739775" y="627063"/>
            <a:ext cx="8605838" cy="1260475"/>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ctr" anchorCtr="0" compatLnSpc="1">
            <a:prstTxWarp prst="textNoShape">
              <a:avLst/>
            </a:prstTxWarp>
          </a:bodyPr>
          <a:lstStyle/>
          <a:p>
            <a:pPr lvl="0"/>
            <a:r>
              <a:rPr lang="en-GB"/>
              <a:t>Click to edit the title text format</a:t>
            </a:r>
          </a:p>
        </p:txBody>
      </p:sp>
      <p:sp>
        <p:nvSpPr>
          <p:cNvPr id="1026" name="Rectangle 2"/>
          <p:cNvSpPr>
            <a:spLocks noGrp="1" noChangeArrowheads="1"/>
          </p:cNvSpPr>
          <p:nvPr>
            <p:ph type="body" idx="1"/>
          </p:nvPr>
        </p:nvSpPr>
        <p:spPr bwMode="auto">
          <a:xfrm>
            <a:off x="739775" y="2101850"/>
            <a:ext cx="8605838" cy="4760913"/>
          </a:xfrm>
          <a:prstGeom prst="rect">
            <a:avLst/>
          </a:prstGeom>
          <a:noFill/>
          <a:ln>
            <a:noFill/>
          </a:ln>
          <a:effectLst/>
          <a:extLst>
            <a:ext uri="{909E8E84-426E-40dd-AFC4-6F175D3DCCD1}">
              <a14:hiddenFill xmlns:a14="http://schemas.microsoft.com/office/drawing/2010/main">
                <a:solidFill>
                  <a:srgbClr val="000000"/>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 uri="{FAA26D3D-D897-4be2-8F04-BA451C77F1D7}">
              <ma14:placeholderFlag xmlns:ma14="http://schemas.microsoft.com/office/mac/drawingml/2011/main" val="1"/>
            </a:ext>
          </a:extLst>
        </p:spPr>
        <p:txBody>
          <a:bodyPr vert="horz" wrap="square" lIns="0" tIns="0" rIns="0" bIns="0" numCol="1" anchor="t" anchorCtr="0" compatLnSpc="1">
            <a:prstTxWarp prst="textNoShape">
              <a:avLst/>
            </a:prstTxWarp>
          </a:bodyPr>
          <a:lstStyle/>
          <a:p>
            <a:pPr lvl="0"/>
            <a:r>
              <a:rPr lang="en-GB"/>
              <a:t>Click to edit the outline text format</a:t>
            </a:r>
          </a:p>
          <a:p>
            <a:pPr lvl="1"/>
            <a:r>
              <a:rPr lang="en-GB"/>
              <a:t>Second Outline Level</a:t>
            </a:r>
          </a:p>
          <a:p>
            <a:pPr lvl="2"/>
            <a:r>
              <a:rPr lang="en-GB"/>
              <a:t>Third Outline Level</a:t>
            </a:r>
          </a:p>
          <a:p>
            <a:pPr lvl="3"/>
            <a:r>
              <a:rPr lang="en-GB"/>
              <a:t>Fourth Outline Level</a:t>
            </a:r>
          </a:p>
          <a:p>
            <a:pPr lvl="4"/>
            <a:r>
              <a:rPr lang="en-GB"/>
              <a:t>Fifth Outline Level</a:t>
            </a:r>
          </a:p>
          <a:p>
            <a:pPr lvl="4"/>
            <a:r>
              <a:rPr lang="en-GB"/>
              <a:t>Sixth Outline Level</a:t>
            </a:r>
          </a:p>
          <a:p>
            <a:pPr lvl="4"/>
            <a:r>
              <a:rPr lang="en-GB"/>
              <a:t>Seventh Outline Level</a:t>
            </a:r>
          </a:p>
          <a:p>
            <a:pPr lvl="4"/>
            <a:r>
              <a:rPr lang="en-GB"/>
              <a:t>Eighth Outline Level</a:t>
            </a:r>
          </a:p>
          <a:p>
            <a:pPr lvl="4"/>
            <a:r>
              <a:rPr lang="en-GB"/>
              <a:t>Ninth Outline Level</a:t>
            </a: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fontAlgn="base" hangingPunct="0">
        <a:lnSpc>
          <a:spcPct val="97000"/>
        </a:lnSpc>
        <a:spcBef>
          <a:spcPct val="0"/>
        </a:spcBef>
        <a:spcAft>
          <a:spcPct val="0"/>
        </a:spcAft>
        <a:buClr>
          <a:srgbClr val="FFFFFF"/>
        </a:buClr>
        <a:buSzPct val="45000"/>
        <a:buFont typeface="StarSymbol" charset="0"/>
        <a:defRPr sz="2800" b="1">
          <a:solidFill>
            <a:srgbClr val="FFFFFF"/>
          </a:solidFill>
          <a:latin typeface="+mj-lt"/>
          <a:ea typeface="+mj-ea"/>
          <a:cs typeface="+mj-cs"/>
        </a:defRPr>
      </a:lvl1pPr>
      <a:lvl2pPr marL="4318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2pPr>
      <a:lvl3pPr marL="647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3pPr>
      <a:lvl4pPr marL="8636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4pPr>
      <a:lvl5pPr marL="10795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5pPr>
      <a:lvl6pPr marL="15367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6pPr>
      <a:lvl7pPr marL="19939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7pPr>
      <a:lvl8pPr marL="24511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8pPr>
      <a:lvl9pPr marL="2908300" indent="-215900" algn="l" defTabSz="457200" rtl="0" fontAlgn="base" hangingPunct="0">
        <a:spcBef>
          <a:spcPct val="0"/>
        </a:spcBef>
        <a:spcAft>
          <a:spcPct val="0"/>
        </a:spcAft>
        <a:buClr>
          <a:srgbClr val="FFFFFF"/>
        </a:buClr>
        <a:buSzPct val="45000"/>
        <a:buFont typeface="StarSymbol" charset="0"/>
        <a:defRPr sz="4400">
          <a:solidFill>
            <a:srgbClr val="000000"/>
          </a:solidFill>
          <a:latin typeface="Times New Roman" charset="0"/>
          <a:ea typeface="ＭＳ Ｐゴシック" charset="0"/>
        </a:defRPr>
      </a:lvl9pPr>
    </p:titleStyle>
    <p:bodyStyle>
      <a:lvl1pPr marL="431800" indent="-323850" algn="l" defTabSz="457200" rtl="0" fontAlgn="base" hangingPunct="0">
        <a:lnSpc>
          <a:spcPct val="97000"/>
        </a:lnSpc>
        <a:spcBef>
          <a:spcPct val="0"/>
        </a:spcBef>
        <a:spcAft>
          <a:spcPts val="888"/>
        </a:spcAft>
        <a:buClr>
          <a:srgbClr val="FFFFFF"/>
        </a:buClr>
        <a:buSzPct val="100000"/>
        <a:buFont typeface="Arial" charset="0"/>
        <a:buChar char="•"/>
        <a:defRPr sz="2000">
          <a:solidFill>
            <a:srgbClr val="FFFFFF"/>
          </a:solidFill>
          <a:latin typeface="+mn-lt"/>
          <a:ea typeface="+mn-ea"/>
          <a:cs typeface="+mn-cs"/>
        </a:defRPr>
      </a:lvl1pPr>
      <a:lvl2pPr marL="863600" indent="-287338" algn="l" defTabSz="457200" rtl="0" fontAlgn="base" hangingPunct="0">
        <a:lnSpc>
          <a:spcPct val="97000"/>
        </a:lnSpc>
        <a:spcBef>
          <a:spcPct val="0"/>
        </a:spcBef>
        <a:spcAft>
          <a:spcPts val="1138"/>
        </a:spcAft>
        <a:buClr>
          <a:srgbClr val="FFFFFF"/>
        </a:buClr>
        <a:buSzPct val="75000"/>
        <a:buFont typeface="StarSymbol" charset="0"/>
        <a:buChar char="–"/>
        <a:defRPr sz="2600">
          <a:solidFill>
            <a:srgbClr val="FFFFFF"/>
          </a:solidFill>
          <a:latin typeface="+mn-lt"/>
          <a:ea typeface="+mn-ea"/>
        </a:defRPr>
      </a:lvl2pPr>
      <a:lvl3pPr marL="1295400" indent="-215900" algn="l" defTabSz="457200" rtl="0" fontAlgn="base" hangingPunct="0">
        <a:lnSpc>
          <a:spcPct val="97000"/>
        </a:lnSpc>
        <a:spcBef>
          <a:spcPct val="0"/>
        </a:spcBef>
        <a:spcAft>
          <a:spcPts val="850"/>
        </a:spcAft>
        <a:buClr>
          <a:srgbClr val="FFFFFF"/>
        </a:buClr>
        <a:buSzPct val="45000"/>
        <a:buFont typeface="StarSymbol" charset="0"/>
        <a:buChar char="●"/>
        <a:defRPr sz="2400">
          <a:solidFill>
            <a:srgbClr val="FFFFFF"/>
          </a:solidFill>
          <a:latin typeface="+mn-lt"/>
          <a:ea typeface="+mn-ea"/>
        </a:defRPr>
      </a:lvl3pPr>
      <a:lvl4pPr marL="1727200" indent="-215900" algn="l" defTabSz="457200" rtl="0" fontAlgn="base" hangingPunct="0">
        <a:lnSpc>
          <a:spcPct val="97000"/>
        </a:lnSpc>
        <a:spcBef>
          <a:spcPct val="0"/>
        </a:spcBef>
        <a:spcAft>
          <a:spcPts val="575"/>
        </a:spcAft>
        <a:buClr>
          <a:srgbClr val="FFFFFF"/>
        </a:buClr>
        <a:buSzPct val="75000"/>
        <a:buFont typeface="StarSymbol" charset="0"/>
        <a:buChar char="–"/>
        <a:defRPr sz="2000">
          <a:solidFill>
            <a:srgbClr val="FFFFFF"/>
          </a:solidFill>
          <a:latin typeface="+mn-lt"/>
          <a:ea typeface="+mn-ea"/>
        </a:defRPr>
      </a:lvl4pPr>
      <a:lvl5pPr marL="21590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5pPr>
      <a:lvl6pPr marL="26162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6pPr>
      <a:lvl7pPr marL="30734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7pPr>
      <a:lvl8pPr marL="35306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8pPr>
      <a:lvl9pPr marL="3987800" indent="-215900" algn="l" defTabSz="457200" rtl="0" fontAlgn="base" hangingPunct="0">
        <a:lnSpc>
          <a:spcPct val="97000"/>
        </a:lnSpc>
        <a:spcBef>
          <a:spcPct val="0"/>
        </a:spcBef>
        <a:spcAft>
          <a:spcPts val="288"/>
        </a:spcAft>
        <a:buClr>
          <a:srgbClr val="FFFFFF"/>
        </a:buClr>
        <a:buSzPct val="45000"/>
        <a:buFont typeface="StarSymbol" charset="0"/>
        <a:buChar char="●"/>
        <a:defRPr sz="2000">
          <a:solidFill>
            <a:srgbClr val="FFFFFF"/>
          </a:solidFill>
          <a:latin typeface="+mn-lt"/>
          <a:ea typeface="+mn-ea"/>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4" Type="http://schemas.openxmlformats.org/officeDocument/2006/relationships/image" Target="../media/image2.jpeg"/><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 Id="rId3"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3" name="Text Box 1"/>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pic>
        <p:nvPicPr>
          <p:cNvPr id="3076" name="Picture 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
        <p:nvSpPr>
          <p:cNvPr id="3080" name="Text Box 8"/>
          <p:cNvSpPr txBox="1">
            <a:spLocks noChangeArrowheads="1"/>
          </p:cNvSpPr>
          <p:nvPr/>
        </p:nvSpPr>
        <p:spPr bwMode="auto">
          <a:xfrm>
            <a:off x="773113" y="4362450"/>
            <a:ext cx="8915400" cy="17081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 83-year-old woman presented to the gastroenterology clinic with dysphagia and regurgitation that occurred with every meal associated with postprandial chest pain. For several years she had difficulty swallowing both solids and liquids. Barium esophagram is shown. What is the diagnosis?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b="1">
                <a:solidFill>
                  <a:schemeClr val="bg1"/>
                </a:solidFill>
                <a:latin typeface="Arial" charset="0"/>
              </a:rPr>
              <a:t>1. Scleroderma </a:t>
            </a:r>
          </a:p>
          <a:p>
            <a:pPr eaLnBrk="1">
              <a:buSzPct val="45000"/>
              <a:buFont typeface="StarSymbol" charset="0"/>
              <a:buNone/>
            </a:pPr>
            <a:r>
              <a:rPr lang="en-GB" sz="1600" b="1">
                <a:solidFill>
                  <a:schemeClr val="bg1"/>
                </a:solidFill>
                <a:latin typeface="Arial" charset="0"/>
              </a:rPr>
              <a:t>2. Esophageal stricture</a:t>
            </a:r>
          </a:p>
          <a:p>
            <a:pPr eaLnBrk="1">
              <a:buSzPct val="45000"/>
              <a:buFont typeface="StarSymbol" charset="0"/>
              <a:buNone/>
            </a:pPr>
            <a:r>
              <a:rPr lang="en-GB" sz="1600" b="1">
                <a:solidFill>
                  <a:schemeClr val="bg1"/>
                </a:solidFill>
                <a:latin typeface="Arial" charset="0"/>
              </a:rPr>
              <a:t>3. Esophageal web</a:t>
            </a:r>
          </a:p>
          <a:p>
            <a:pPr eaLnBrk="1">
              <a:buSzPct val="45000"/>
              <a:buFont typeface="StarSymbol" charset="0"/>
              <a:buNone/>
            </a:pPr>
            <a:r>
              <a:rPr lang="en-GB" sz="1600" b="1">
                <a:solidFill>
                  <a:schemeClr val="bg1"/>
                </a:solidFill>
                <a:latin typeface="Arial" charset="0"/>
              </a:rPr>
              <a:t>4. Esophageal carcinoma</a:t>
            </a:r>
          </a:p>
          <a:p>
            <a:pPr eaLnBrk="1">
              <a:buSzPct val="45000"/>
              <a:buFont typeface="StarSymbol" charset="0"/>
              <a:buNone/>
            </a:pPr>
            <a:r>
              <a:rPr lang="en-GB" sz="1600" b="1">
                <a:solidFill>
                  <a:schemeClr val="bg1"/>
                </a:solidFill>
                <a:latin typeface="Arial" charset="0"/>
              </a:rPr>
              <a:t>5. Achalasia </a:t>
            </a:r>
          </a:p>
        </p:txBody>
      </p:sp>
      <p:sp>
        <p:nvSpPr>
          <p:cNvPr id="3084" name="Rectangle 12"/>
          <p:cNvSpPr>
            <a:spLocks noChangeArrowheads="1"/>
          </p:cNvSpPr>
          <p:nvPr/>
        </p:nvSpPr>
        <p:spPr bwMode="auto">
          <a:xfrm>
            <a:off x="392113" y="4322763"/>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pic>
        <p:nvPicPr>
          <p:cNvPr id="3089" name="Picture 17" descr="whiteSquare"/>
          <p:cNvPicPr>
            <a:picLocks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577273" y="718344"/>
            <a:ext cx="2926080" cy="3657600"/>
          </a:xfrm>
          <a:prstGeom prst="rect">
            <a:avLst/>
          </a:prstGeom>
          <a:noFill/>
          <a:ln w="9525">
            <a:solidFill>
              <a:schemeClr val="bg2"/>
            </a:solidFill>
            <a:miter lim="800000"/>
            <a:headEnd/>
            <a:tailEnd/>
          </a:ln>
          <a:extLst>
            <a:ext uri="{909E8E84-426E-40dd-AFC4-6F175D3DCCD1}">
              <a14:hiddenFill xmlns:a14="http://schemas.microsoft.com/office/drawing/2010/main">
                <a:solidFill>
                  <a:srgbClr val="FFFFFF"/>
                </a:solid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4" name="Text Box 4"/>
          <p:cNvSpPr txBox="1">
            <a:spLocks noChangeArrowheads="1"/>
          </p:cNvSpPr>
          <p:nvPr/>
        </p:nvSpPr>
        <p:spPr bwMode="auto">
          <a:xfrm>
            <a:off x="493713" y="2332038"/>
            <a:ext cx="9220200" cy="2444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buSzPct val="45000"/>
              <a:buFont typeface="StarSymbol" charset="0"/>
              <a:buNone/>
            </a:pPr>
            <a:r>
              <a:rPr lang="en-GB" sz="1600" b="1">
                <a:solidFill>
                  <a:schemeClr val="bg1"/>
                </a:solidFill>
                <a:latin typeface="Arial" charset="0"/>
              </a:rPr>
              <a:t>Answer:</a:t>
            </a:r>
          </a:p>
        </p:txBody>
      </p:sp>
      <p:sp>
        <p:nvSpPr>
          <p:cNvPr id="5128" name="Text Box 8"/>
          <p:cNvSpPr txBox="1">
            <a:spLocks noChangeArrowheads="1"/>
          </p:cNvSpPr>
          <p:nvPr/>
        </p:nvSpPr>
        <p:spPr bwMode="auto">
          <a:xfrm>
            <a:off x="179388" y="346075"/>
            <a:ext cx="9717087" cy="385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algn="ctr" eaLnBrk="1">
              <a:lnSpc>
                <a:spcPct val="97000"/>
              </a:lnSpc>
              <a:buSzPct val="45000"/>
              <a:buFont typeface="StarSymbol" charset="0"/>
              <a:buNone/>
            </a:pPr>
            <a:r>
              <a:rPr lang="en-GB" b="1">
                <a:solidFill>
                  <a:srgbClr val="FFFFFF"/>
                </a:solidFill>
                <a:latin typeface="Arial" charset="0"/>
              </a:rPr>
              <a:t>Image Challenge</a:t>
            </a:r>
          </a:p>
        </p:txBody>
      </p:sp>
      <p:sp>
        <p:nvSpPr>
          <p:cNvPr id="5130" name="Text Box 10"/>
          <p:cNvSpPr txBox="1">
            <a:spLocks noChangeArrowheads="1"/>
          </p:cNvSpPr>
          <p:nvPr/>
        </p:nvSpPr>
        <p:spPr bwMode="auto">
          <a:xfrm>
            <a:off x="773113" y="1100138"/>
            <a:ext cx="8915400" cy="2365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FFFFFF"/>
                </a:solidFill>
                <a:miter lim="800000"/>
                <a:headEnd/>
                <a:tailEnd/>
              </a14:hiddenLine>
            </a:ext>
          </a:extLst>
        </p:spPr>
        <p:txBody>
          <a:bodyPr lIns="0" tIns="0" rIns="0" bIns="0">
            <a:spAutoFit/>
          </a:bodyPr>
          <a:lstStyle>
            <a:lvl1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1pPr>
            <a:lvl2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2pPr>
            <a:lvl3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3pPr>
            <a:lvl4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4pPr>
            <a:lvl5pPr>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5pPr>
            <a:lvl6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6pPr>
            <a:lvl7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7pPr>
            <a:lvl8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8pPr>
            <a:lvl9pPr eaLnBrk="0" fontAlgn="base" hangingPunct="0">
              <a:spcBef>
                <a:spcPct val="0"/>
              </a:spcBef>
              <a:spcAft>
                <a:spcPct val="0"/>
              </a:spcAft>
              <a:tabLst>
                <a:tab pos="723900" algn="l"/>
                <a:tab pos="1447800" algn="l"/>
                <a:tab pos="2171700" algn="l"/>
                <a:tab pos="2895600" algn="l"/>
                <a:tab pos="3619500" algn="l"/>
                <a:tab pos="4343400" algn="l"/>
                <a:tab pos="5067300" algn="l"/>
                <a:tab pos="5791200" algn="l"/>
                <a:tab pos="6515100" algn="l"/>
                <a:tab pos="7239000" algn="l"/>
                <a:tab pos="7962900" algn="l"/>
                <a:tab pos="8686800" algn="l"/>
                <a:tab pos="9410700" algn="l"/>
              </a:tabLst>
              <a:defRPr sz="2400">
                <a:solidFill>
                  <a:schemeClr val="tx1"/>
                </a:solidFill>
                <a:latin typeface="Times New Roman" charset="0"/>
                <a:ea typeface="ＭＳ Ｐゴシック" charset="0"/>
              </a:defRPr>
            </a:lvl9pPr>
          </a:lstStyle>
          <a:p>
            <a:pPr eaLnBrk="1">
              <a:lnSpc>
                <a:spcPct val="97000"/>
              </a:lnSpc>
              <a:buSzPct val="45000"/>
              <a:buFont typeface="StarSymbol" charset="0"/>
              <a:buNone/>
            </a:pPr>
            <a:r>
              <a:rPr lang="en-GB" sz="1600" b="1">
                <a:solidFill>
                  <a:schemeClr val="bg1"/>
                </a:solidFill>
                <a:latin typeface="Arial" charset="0"/>
              </a:rPr>
              <a:t>An 83-year-old woman presented to the gastroenterology clinic with dysphagia and regurgitation that occurred with every meal associated with postprandial chest pain. For several years she had difficulty swallowing both solids and liquids. Barium esophagram is shown. What is the diagnosis? </a:t>
            </a:r>
            <a:r>
              <a:rPr lang="en-GB" sz="1600">
                <a:solidFill>
                  <a:schemeClr val="bg1"/>
                </a:solidFill>
                <a:latin typeface="Arial" charset="0"/>
              </a:rPr>
              <a:t/>
            </a:r>
          </a:p>
        </p:txBody>
      </p:sp>
      <p:sp>
        <p:nvSpPr>
          <p:cNvPr id="5131" name="Rectangle 11"/>
          <p:cNvSpPr>
            <a:spLocks noChangeArrowheads="1"/>
          </p:cNvSpPr>
          <p:nvPr/>
        </p:nvSpPr>
        <p:spPr bwMode="auto">
          <a:xfrm>
            <a:off x="392113" y="1036638"/>
            <a:ext cx="411162" cy="3381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r>
              <a:rPr lang="en-GB" sz="1600" b="1">
                <a:solidFill>
                  <a:schemeClr val="bg1"/>
                </a:solidFill>
                <a:latin typeface="Arial" charset="0"/>
              </a:rPr>
              <a:t>Q:</a:t>
            </a:r>
          </a:p>
        </p:txBody>
      </p:sp>
      <p:sp>
        <p:nvSpPr>
          <p:cNvPr id="5133" name="Rectangle 13"/>
          <p:cNvSpPr>
            <a:spLocks noChangeArrowheads="1"/>
          </p:cNvSpPr>
          <p:nvPr/>
        </p:nvSpPr>
        <p:spPr bwMode="auto">
          <a:xfrm>
            <a:off x="696913" y="2713038"/>
            <a:ext cx="8610600" cy="2014537"/>
          </a:xfrm>
          <a:prstGeom prst="rect">
            <a:avLst/>
          </a:prstGeom>
          <a:noFill/>
          <a:ln>
            <a:noFill/>
          </a:ln>
          <a:effectLst/>
          <a:extLst>
            <a:ext uri="{909E8E84-426E-40dd-AFC4-6F175D3DCCD1}">
              <a14:hiddenFill xmlns:a14="http://schemas.microsoft.com/office/drawing/2010/main">
                <a:solidFill>
                  <a:srgbClr val="00B8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p:spPr>
        <p:txBody>
          <a:bodyPr>
            <a:spAutoFit/>
          </a:bodyPr>
          <a:lstStyle/>
          <a:p>
            <a:pPr eaLnBrk="1">
              <a:buSzPct val="45000"/>
              <a:buFont typeface="StarSymbol" charset="0"/>
              <a:buNone/>
            </a:pPr>
            <a:r>
              <a:rPr lang="en-GB" sz="1600" b="1">
                <a:solidFill>
                  <a:schemeClr val="bg1"/>
                </a:solidFill>
                <a:latin typeface="Arial" charset="0"/>
              </a:rPr>
              <a:t>Achalasia </a:t>
            </a:r>
          </a:p>
          <a:p>
            <a:pPr eaLnBrk="1">
              <a:buSzPct val="45000"/>
              <a:buFont typeface="StarSymbol" charset="0"/>
              <a:buNone/>
            </a:pPr>
            <a:endParaRPr lang="en-GB" sz="1600" b="1">
              <a:solidFill>
                <a:schemeClr val="bg1"/>
              </a:solidFill>
              <a:latin typeface="Arial" charset="0"/>
            </a:endParaRPr>
          </a:p>
          <a:p>
            <a:pPr eaLnBrk="1">
              <a:buSzPct val="45000"/>
              <a:buFont typeface="StarSymbol" charset="0"/>
              <a:buNone/>
            </a:pPr>
            <a:r>
              <a:rPr lang="en-GB" sz="1600">
                <a:solidFill>
                  <a:schemeClr val="bg1"/>
                </a:solidFill>
                <a:latin typeface="Arial" charset="0"/>
              </a:rPr>
              <a:t>High-resolution esophageal manometry showed an elevated integrated relaxation pressure of the lower esophageal sphincter, absence of peristalsis, and spastic contractions consistent with type III (spastic) achalasia. </a:t>
            </a:r>
          </a:p>
          <a:p>
            <a:pPr eaLnBrk="1">
              <a:buSzPct val="45000"/>
              <a:buFont typeface="StarSymbol" charset="0"/>
              <a:buNone/>
            </a:pPr>
            <a:endParaRPr lang="en-GB" sz="1600">
              <a:solidFill>
                <a:schemeClr val="bg1"/>
              </a:solidFill>
              <a:latin typeface="Arial" charset="0"/>
            </a:endParaRPr>
          </a:p>
          <a:p>
            <a:pPr eaLnBrk="1">
              <a:buSzPct val="45000"/>
              <a:buFont typeface="StarSymbol" charset="0"/>
              <a:buNone/>
            </a:pPr>
            <a:r>
              <a:rPr lang="en-GB" sz="1400" i="1">
                <a:solidFill>
                  <a:schemeClr val="bg1"/>
                </a:solidFill>
                <a:latin typeface="Arial" charset="0"/>
              </a:rPr>
              <a:t/>
            </a:r>
            <a:endParaRPr lang="en-GB" sz="1400" i="1">
              <a:solidFill>
                <a:schemeClr val="hlink"/>
              </a:solidFill>
              <a:latin typeface="Arial" charset="0"/>
            </a:endParaRPr>
          </a:p>
        </p:txBody>
      </p:sp>
      <p:pic>
        <p:nvPicPr>
          <p:cNvPr id="5134" name="Picture 14"/>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7134225" y="6846888"/>
            <a:ext cx="2630488" cy="438150"/>
          </a:xfrm>
          <a:prstGeom prst="rect">
            <a:avLst/>
          </a:prstGeom>
          <a:noFill/>
          <a:extLst>
            <a:ext uri="{909E8E84-426E-40dd-AFC4-6F175D3DCCD1}">
              <a14:hiddenFill xmlns:a14="http://schemas.microsoft.com/office/drawing/2010/main">
                <a:blipFill dpi="0" rotWithShape="0">
                  <a:blip/>
                  <a:srcRect/>
                  <a:stretch>
                    <a:fillRect/>
                  </a:stretch>
                </a:blipFill>
              </a14:hiddenFill>
            </a:ext>
          </a:extLst>
        </p:spPr>
      </p:pic>
    </p:spTree>
  </p:cSld>
  <p:clrMapOvr>
    <a:masterClrMapping/>
  </p:clrMapOvr>
  <p:transition xmlns:p14="http://schemas.microsoft.com/office/powerpoint/2010/main" spd="med"/>
  <p:timing>
    <p:tnLst>
      <p:par>
        <p:cTn xmlns:p14="http://schemas.microsoft.com/office/powerpoint/2010/main" id="1" dur="indefinite" restart="never" nodeType="tmRoot"/>
      </p:par>
    </p:tnLst>
  </p:timing>
</p:sld>
</file>

<file path=ppt/theme/theme1.xml><?xml version="1.0" encoding="utf-8"?>
<a:theme xmlns:a="http://schemas.openxmlformats.org/drawingml/2006/main" name="Default Design">
  <a:themeElements>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Default Design">
      <a:majorFont>
        <a:latin typeface="Times New Roman"/>
        <a:ea typeface="ＭＳ Ｐゴシック"/>
        <a:cs typeface=""/>
      </a:majorFont>
      <a:minorFont>
        <a:latin typeface="Times New Roman"/>
        <a:ea typeface="ＭＳ Ｐゴシック"/>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spDef>
    <a:lnDef>
      <a:spPr bwMode="auto">
        <a:xfrm>
          <a:off x="0" y="0"/>
          <a:ext cx="1" cy="1"/>
        </a:xfrm>
        <a:custGeom>
          <a:avLst/>
          <a:gdLst/>
          <a:ahLst/>
          <a:cxnLst/>
          <a:rect l="0" t="0" r="0" b="0"/>
          <a:pathLst/>
        </a:custGeom>
        <a:solidFill>
          <a:srgbClr val="00B8FF"/>
        </a:solidFill>
        <a:ln w="9525" cap="flat" cmpd="sng" algn="ctr">
          <a:solidFill>
            <a:schemeClr val="tx1"/>
          </a:solidFill>
          <a:prstDash val="solid"/>
          <a:round/>
          <a:headEnd type="none" w="med" len="med"/>
          <a:tailEnd type="none" w="med" len="med"/>
        </a:ln>
        <a:effectLst/>
        <a:extLst>
          <a:ext uri="{AF507438-7753-43e0-B8FC-AC1667EBCBE1}">
            <a14:hiddenEffects xmlns:a14="http://schemas.microsoft.com/office/drawing/2010/main">
              <a:effectLst>
                <a:outerShdw blurRad="63500" dist="38099" dir="2700000" algn="ctr" rotWithShape="0">
                  <a:schemeClr val="bg2">
                    <a:alpha val="74998"/>
                  </a:schemeClr>
                </a:outerShdw>
              </a:effectLst>
            </a14:hiddenEffects>
          </a:ext>
        </a:extLst>
      </a:spPr>
      <a:bodyPr vert="horz" wrap="square" lIns="91440" tIns="45720" rIns="91440" bIns="45720" numCol="1" anchor="t" anchorCtr="0" compatLnSpc="1">
        <a:prstTxWarp prst="textNoShape">
          <a:avLst/>
        </a:prstTxWarp>
      </a:bodyPr>
      <a:lstStyle>
        <a:defPPr marL="0" marR="0" indent="0" algn="l" defTabSz="914400" rtl="0" eaLnBrk="0" fontAlgn="base" latinLnBrk="0" hangingPunct="0">
          <a:lnSpc>
            <a:spcPct val="100000"/>
          </a:lnSpc>
          <a:spcBef>
            <a:spcPct val="0"/>
          </a:spcBef>
          <a:spcAft>
            <a:spcPct val="0"/>
          </a:spcAft>
          <a:buClrTx/>
          <a:buSzTx/>
          <a:buFontTx/>
          <a:buNone/>
          <a:tabLst/>
          <a:defRPr kumimoji="0" lang="en-GB" sz="2400" b="0" i="0" u="none" strike="noStrike" cap="none" normalizeH="0" baseline="0">
            <a:ln>
              <a:noFill/>
            </a:ln>
            <a:effectLst/>
            <a:latin typeface="Times New Roman" charset="0"/>
            <a:ea typeface="ＭＳ Ｐゴシック" charset="0"/>
          </a:defRPr>
        </a:defPPr>
      </a:lstStyle>
    </a:lnDef>
  </a:objectDefaults>
  <a:extraClrSchemeLst>
    <a:extraClrScheme>
      <a:clrScheme name="Default Design 1">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Default Design 2">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Default Design 3">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Default Design 4">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Default Design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Default Design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Default Design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332</TotalTime>
  <Words>153</Words>
  <Application>Microsoft Macintosh PowerPoint</Application>
  <PresentationFormat>Custom</PresentationFormat>
  <Paragraphs>16</Paragraphs>
  <Slides>2</Slides>
  <Notes>2</Notes>
  <HiddenSlides>0</HiddenSlides>
  <MMClips>0</MMClips>
  <ScaleCrop>false</ScaleCrop>
  <HeadingPairs>
    <vt:vector size="4" baseType="variant">
      <vt:variant>
        <vt:lpstr>Theme</vt:lpstr>
      </vt:variant>
      <vt:variant>
        <vt:i4>1</vt:i4>
      </vt:variant>
      <vt:variant>
        <vt:lpstr>Slide Titles</vt:lpstr>
      </vt:variant>
      <vt:variant>
        <vt:i4>2</vt:i4>
      </vt:variant>
    </vt:vector>
  </HeadingPairs>
  <TitlesOfParts>
    <vt:vector size="3" baseType="lpstr">
      <vt:lpstr>Default Design</vt:lpstr>
      <vt:lpstr>PowerPoint Presentation</vt:lpstr>
      <vt:lpstr>PowerPoint Presentation</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cp:lastModifiedBy>Danny Sinang</cp:lastModifiedBy>
  <cp:revision>27</cp:revision>
  <dcterms:modified xsi:type="dcterms:W3CDTF">2015-03-18T19:10:33Z</dcterms:modified>
</cp:coreProperties>
</file>