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newborn boy was admitted to the neonatal intensive care unit for management of a congenital abnormality, which had first been identified on an antenatal ultrasound image at 20 weeks’ gestation. A physical examination was notable for the presence of a red, fluid-filled sac, measuring 7.7 cm by 7.1 cm by 5.3 cm, that protruded through a lumbosacral defect. Subsequent magnetic resonance imaging of the spine confirmed the finding. What is the most likely diagnosis?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Dandy-Walker syndrome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Hemangioma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Meningocele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Presacral neurenteric cyst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Spina bifida occulta 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193" y="1074960"/>
            <a:ext cx="4206240" cy="294436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 newborn boy was admitted to the neonatal intensive care unit for management of a congenital abnormality, which had first been identified on an antenatal ultrasound image at 20 weeks’ gestation. A physical examination was notable for the presence of a red, fluid-filled sac, measuring 7.7 cm by 7.1 cm by 5.3 cm, that protruded through a lumbosacral defect. Subsequent magnetic resonance imaging of the spine confirmed the finding. What is the most likely diagnosis? 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Meningocele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Six days after the baby’s birth, he underwent excision of the sac and reconstruction of the defect; no neural elements were found within the sac. The diagnosis of a meningocele was confirmed. A meningocele is a type of open neural-tube defect in which meninges and cerebrospinal fluid (but not neural tissue) herniate through an opening in the spinal column. 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