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52-year old man presented to the clinic with a bleeding mass on his right great toe. Two months earlier, the patient had noticed a pink nodule on the dorsum of the toe. One month later, his toe was stepped on, after which the nodule grew rapidly and bled intermittently. On examination, the lesion was red and ulcerated with surrounding hyperpigmentation.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Tophaceous gout</a:t>
            </a:r>
          </a:p>
          <a:p>
            <a:pPr eaLnBrk="1">
              <a:buSzPct val="45000"/>
              <a:buFont typeface="StarSymbol" charset="0"/>
              <a:buNone/>
            </a:pPr>
            <a:r>
              <a:rPr lang="en-GB" sz="1600" b="1">
                <a:solidFill>
                  <a:schemeClr val="bg1"/>
                </a:solidFill>
                <a:latin typeface="Arial" charset="0"/>
              </a:rPr>
              <a:t>2. Subungual hematoma</a:t>
            </a:r>
          </a:p>
          <a:p>
            <a:pPr eaLnBrk="1">
              <a:buSzPct val="45000"/>
              <a:buFont typeface="StarSymbol" charset="0"/>
              <a:buNone/>
            </a:pPr>
            <a:r>
              <a:rPr lang="en-GB" sz="1600" b="1">
                <a:solidFill>
                  <a:schemeClr val="bg1"/>
                </a:solidFill>
                <a:latin typeface="Arial" charset="0"/>
              </a:rPr>
              <a:t>3. Neurofibroma</a:t>
            </a:r>
          </a:p>
          <a:p>
            <a:pPr eaLnBrk="1">
              <a:buSzPct val="45000"/>
              <a:buFont typeface="StarSymbol" charset="0"/>
              <a:buNone/>
            </a:pPr>
            <a:r>
              <a:rPr lang="en-GB" sz="1600" b="1">
                <a:solidFill>
                  <a:schemeClr val="bg1"/>
                </a:solidFill>
                <a:latin typeface="Arial" charset="0"/>
              </a:rPr>
              <a:t>4. Subungual exostosis</a:t>
            </a:r>
          </a:p>
          <a:p>
            <a:pPr eaLnBrk="1">
              <a:buSzPct val="45000"/>
              <a:buFont typeface="StarSymbol" charset="0"/>
              <a:buNone/>
            </a:pPr>
            <a:r>
              <a:rPr lang="en-GB" sz="1600" b="1">
                <a:solidFill>
                  <a:schemeClr val="bg1"/>
                </a:solidFill>
                <a:latin typeface="Arial" charset="0"/>
              </a:rPr>
              <a:t>5. Acral lentiginous melanoma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7939" y="914940"/>
            <a:ext cx="5984748"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52-year old man presented to the clinic with a bleeding mass on his right great toe. Two months earlier, the patient had noticed a pink nodule on the dorsum of the toe. One month later, his toe was stepped on, after which the nodule grew rapidly and bled intermittently. On examination, the lesion was red and ulcerated with surrounding hyperpigmentation.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Acral lentiginous melanoma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Histologic analysis of the resected mass showed nests of melanoma cells. A diagnosis of acral lentiginous melanoma was made.</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