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6-month-old baby boy was referred to a pediatric neurology clinic in Brazil for evaluation of developmental delay. At the beginning of the second trimester, the baby’s mother had had a rash. At birth, the baby had microcephaly. He subsequently developed severe developmental delay and epilepsy. Prenatal ultrasonography at 12 weeks’ gestation and at 29 weeks’ gestation are shown. What is the underlying etiology?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Congenital cytomegalovirus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Congenital toxoplasmosis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Congenital Zika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Inborn error of metabolism  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In utero toxin exposure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485" y="1545876"/>
            <a:ext cx="8677656" cy="2002536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6-month-old baby boy was referred to a pediatric neurology clinic in Brazil for evaluation of developmental delay. At the beginning of the second trimester, the baby’s mother had had a rash. At birth, the baby had microcephaly. He subsequently developed severe developmental delay and epilepsy. Prenatal ultrasonography at 12 weeks’ gestation and at 29 weeks’ gestation are shown. What is the underlying etiology?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Congenital Zika syndrome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diagnosis of probable congenital Zika syndrome was made. The baby’s mother had tested positive for Zika virus while pregnancy during the 2015-2016 Zika virus epidemic. At birth, the baby had a positive serum IgM test for Zika virus. Physical, occupational, and speech therapy was recommended.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