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22-year-old man presented to the dermatology clinic with a 1-year history of a red, scaly rash on his face and body. On physical examination, widespread erythroderma with overlying erosions, scaling, and crusting was observed. The oral mucosa was spared. A skin biopsy from the back showed superficial acantholysis (the loss of adhesion between keratinocytes). Direct immunofluorescence of the biopsy specimen showed intercellular IgG antibodies against desmoglein-1 in the superficial layers of the epidermis. What is the most likely diagnosis?
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Bullous pemphigoid 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Dermatitis herpetiformis 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IgA pemphigus 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Pemphigus foliaceus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Pemphigus vulgaris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257" y="864648"/>
            <a:ext cx="5468112" cy="3364992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22-year-old man presented to the dermatology clinic with a 1-year history of a red, scaly rash on his face and body. On physical examination, widespread erythroderma with overlying erosions, scaling, and crusting was observed. The oral mucosa was spared. A skin biopsy from the back showed superficial acantholysis (the loss of adhesion between keratinocytes). Direct immunofluorescence of the biopsy specimen showed intercellular IgG antibodies against desmoglein-1 in the superficial layers of the epidermis. What is the most likely diagnosis?
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Pemphigus foliaceus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A diagnosis of pemphigus foliaceus was made. Pemphigus foliaceus is a type of pemphigus — a set of autoimmune blistering skin disorders — that develops in the superficial epidermis. It typically manifests with subcorneal blisters that turn into eroded, scaly lesions. Unlike pemphigus vulgaris, pemphigus foliaceus typically spares mucous membranes.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