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29-year-old male presented with a 6-month history of progressive painless skin lesions over his face, back, trunk, and limbs. He had no systemic symptoms such as night sweats or weight loss. Skin biopsy showed diffuse dermal infiltrate with blast-like cells extending to the hypodermis. Immunohistochemical analysis showed cells that were positive for CD4, CD56, and CD123. What is the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Lichen planus</a:t>
            </a:r>
          </a:p>
          <a:p>
            <a:pPr eaLnBrk="1">
              <a:buSzPct val="45000"/>
              <a:buFont typeface="StarSymbol" charset="0"/>
              <a:buNone/>
            </a:pPr>
            <a:r>
              <a:rPr lang="en-GB" sz="1600" b="1">
                <a:solidFill>
                  <a:schemeClr val="bg1"/>
                </a:solidFill>
                <a:latin typeface="Arial" charset="0"/>
              </a:rPr>
              <a:t>2. Pustular psoriasis</a:t>
            </a:r>
          </a:p>
          <a:p>
            <a:pPr eaLnBrk="1">
              <a:buSzPct val="45000"/>
              <a:buFont typeface="StarSymbol" charset="0"/>
              <a:buNone/>
            </a:pPr>
            <a:r>
              <a:rPr lang="en-GB" sz="1600" b="1">
                <a:solidFill>
                  <a:schemeClr val="bg1"/>
                </a:solidFill>
                <a:latin typeface="Arial" charset="0"/>
              </a:rPr>
              <a:t>3. Blastic plasmacytoid dendritic-cell neoplasm</a:t>
            </a:r>
          </a:p>
          <a:p>
            <a:pPr eaLnBrk="1">
              <a:buSzPct val="45000"/>
              <a:buFont typeface="StarSymbol" charset="0"/>
              <a:buNone/>
            </a:pPr>
            <a:r>
              <a:rPr lang="en-GB" sz="1600" b="1">
                <a:solidFill>
                  <a:schemeClr val="bg1"/>
                </a:solidFill>
                <a:latin typeface="Arial" charset="0"/>
              </a:rPr>
              <a:t>4. Cutaneous lymphoblastic T-cell lymphoma</a:t>
            </a:r>
          </a:p>
          <a:p>
            <a:pPr eaLnBrk="1">
              <a:buSzPct val="45000"/>
              <a:buFont typeface="StarSymbol" charset="0"/>
              <a:buNone/>
            </a:pPr>
            <a:r>
              <a:rPr lang="en-GB" sz="1600" b="1">
                <a:solidFill>
                  <a:schemeClr val="bg1"/>
                </a:solidFill>
                <a:latin typeface="Arial" charset="0"/>
              </a:rPr>
              <a:t>5. Subacute cutaneous lupus erythematosus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11513" y="901224"/>
            <a:ext cx="3657600" cy="32918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29-year-old male presented with a 6-month history of progressive painless skin lesions over his face, back, trunk, and limbs. He had no systemic symptoms such as night sweats or weight loss. Skin biopsy showed diffuse dermal infiltrate with blast-like cells extending to the hypodermis. Immunohistochemical analysis showed cells that were positive for CD4, CD56, and CD123. What is the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Blastic plasmacytoid dendritic-cell neoplasm</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Immunohistochemical analysis with CD4- and CD56-positive cells supported the diagnosis of blastic plasmacytoid dendritic-cell neoplasm. Blastic plasmacytoid dendritic-cell neoplasm is a systemic disease that often manifests with cutaneous lesions.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