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80-year-old man presented with a 4-day history of a rash on his abdomen that first developed around his umbilicus and then gradually spread outward. Five days before the onset of the rash, the patient had been working in his garden. He had no associated fevers, chills, fatigue, or myalgias. Which of the following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Cellulitis</a:t>
            </a:r>
          </a:p>
          <a:p>
            <a:pPr eaLnBrk="1">
              <a:buSzPct val="45000"/>
              <a:buFont typeface="StarSymbol" charset="0"/>
              <a:buNone/>
            </a:pPr>
            <a:r>
              <a:rPr lang="en-GB" sz="1600" b="1">
                <a:solidFill>
                  <a:schemeClr val="bg1"/>
                </a:solidFill>
                <a:latin typeface="Arial" charset="0"/>
              </a:rPr>
              <a:t>2. Contact Dermatitis</a:t>
            </a:r>
          </a:p>
          <a:p>
            <a:pPr eaLnBrk="1">
              <a:buSzPct val="45000"/>
              <a:buFont typeface="StarSymbol" charset="0"/>
              <a:buNone/>
            </a:pPr>
            <a:r>
              <a:rPr lang="en-GB" sz="1600" b="1">
                <a:solidFill>
                  <a:schemeClr val="bg1"/>
                </a:solidFill>
                <a:latin typeface="Arial" charset="0"/>
              </a:rPr>
              <a:t>3. Erythema migrans</a:t>
            </a:r>
          </a:p>
          <a:p>
            <a:pPr eaLnBrk="1">
              <a:buSzPct val="45000"/>
              <a:buFont typeface="StarSymbol" charset="0"/>
              <a:buNone/>
            </a:pPr>
            <a:r>
              <a:rPr lang="en-GB" sz="1600" b="1">
                <a:solidFill>
                  <a:schemeClr val="bg1"/>
                </a:solidFill>
                <a:latin typeface="Arial" charset="0"/>
              </a:rPr>
              <a:t>4. Insect bite</a:t>
            </a:r>
          </a:p>
          <a:p>
            <a:pPr eaLnBrk="1">
              <a:buSzPct val="45000"/>
              <a:buFont typeface="StarSymbol" charset="0"/>
              <a:buNone/>
            </a:pPr>
            <a:r>
              <a:rPr lang="en-GB" sz="1600" b="1">
                <a:solidFill>
                  <a:schemeClr val="bg1"/>
                </a:solidFill>
                <a:latin typeface="Arial" charset="0"/>
              </a:rPr>
              <a:t>5. Tinea Corporis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6881" y="864648"/>
            <a:ext cx="4626864"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80-year-old man presented with a 4-day history of a rash on his abdomen that first developed around his umbilicus and then gradually spread outward. Five days before the onset of the rash, the patient had been working in his garden. He had no associated fevers, chills, fatigue, or myalgias. Which of the following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Erythema migrans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Physical examination was notable for periumbilical erythema and a small gray protrusion in the umbilicus. With the use of surgical forceps, the protrusion was grasped securely at its attachment site at the base of the umbilicus and extracted, revealing an engorged adult female tick. A diagnosis of erythema migrans, a cutaneous manifestation of early Lyme disease, was made. The diagnosis of erythema migrans is clinical, and does not always manifest with central clearing or systemic symptoms.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