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Which of the following is the least likely cause of eschars as seen here?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Scrub typhus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Cutaneous anthrax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Rickettsia akari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Chickenpox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Brown recluse spider bite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265" y="1212120"/>
            <a:ext cx="5340096" cy="26700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Which of the following is the least likely cause of eschars as seen here?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Chickenpox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Chickenpox is the least likely to cause eschars. Eschars can be caused by a number of rickettsial diseases. They can also be due to cutaneous anthrax, bites from the brown recluse spider, and from scrub typhus.  The images here show the evolution of a torn bulla over time from a miteborne disease caused by Orientia tsutsugamushi, also known as scrub typhus. Acute scrub typhus typically presents with fever and maculopapular rash with a primary lesion that evolves. Over time, the center of the eschar developed a black crust covering the ulcer, which was surrounded by an erythematous rim.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