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35-year-old man presented with a 6-month history of increased swelling in his right leg. Physical exam revealed firmness in the right lower leg without tenderness to palpation. Magnetic resonance imaging of the area revealed multiple cystic lesions. What is the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Lipomas</a:t>
            </a:r>
          </a:p>
          <a:p>
            <a:pPr eaLnBrk="1">
              <a:buSzPct val="45000"/>
              <a:buFont typeface="StarSymbol" charset="0"/>
              <a:buNone/>
            </a:pPr>
            <a:r>
              <a:rPr lang="en-GB" sz="1600" b="1">
                <a:solidFill>
                  <a:schemeClr val="bg1"/>
                </a:solidFill>
                <a:latin typeface="Arial" charset="0"/>
              </a:rPr>
              <a:t>2. Echinococcal cysts</a:t>
            </a:r>
          </a:p>
          <a:p>
            <a:pPr eaLnBrk="1">
              <a:buSzPct val="45000"/>
              <a:buFont typeface="StarSymbol" charset="0"/>
              <a:buNone/>
            </a:pPr>
            <a:r>
              <a:rPr lang="en-GB" sz="1600" b="1">
                <a:solidFill>
                  <a:schemeClr val="bg1"/>
                </a:solidFill>
                <a:latin typeface="Arial" charset="0"/>
              </a:rPr>
              <a:t>3. Sebaceous cysts</a:t>
            </a:r>
          </a:p>
          <a:p>
            <a:pPr eaLnBrk="1">
              <a:buSzPct val="45000"/>
              <a:buFont typeface="StarSymbol" charset="0"/>
              <a:buNone/>
            </a:pPr>
            <a:r>
              <a:rPr lang="en-GB" sz="1600" b="1">
                <a:solidFill>
                  <a:schemeClr val="bg1"/>
                </a:solidFill>
                <a:latin typeface="Arial" charset="0"/>
              </a:rPr>
              <a:t>4. Metastatic sarcoma</a:t>
            </a:r>
          </a:p>
          <a:p>
            <a:pPr eaLnBrk="1">
              <a:buSzPct val="45000"/>
              <a:buFont typeface="StarSymbol" charset="0"/>
              <a:buNone/>
            </a:pPr>
            <a:r>
              <a:rPr lang="en-GB" sz="1600" b="1">
                <a:solidFill>
                  <a:schemeClr val="bg1"/>
                </a:solidFill>
                <a:latin typeface="Arial" charset="0"/>
              </a:rPr>
              <a:t>5. Ganglion cysts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9973" y="914940"/>
            <a:ext cx="5440680" cy="326440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35-year-old man presented with a 6-month history of increased swelling in his right leg. Physical exam revealed firmness in the right lower leg without tenderness to palpation. Magnetic resonance imaging of the area revealed multiple cystic lesions. What is the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Echinococcal cysts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appearance of the cysts was consistent with echinococcal cysts, and an enzyme-linked immunosorbent assay for echinococcus antibodies was positive. The patient was treated with albendazole, and infection with Echinococcus granulosus was confirmed after pericystectomy.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