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previously healthy 8-year-old boy was brought to clinic with a 7-day history of an itchy rash on his cheeks and a lacy rash on his chest and arms. He reported no recent fever, runny nose, or malaise. What is the most likely etiology of the rash?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Group A streptococcus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Human herpesvirus 6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Measles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Parvovirus B19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Rubella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485" y="1212120"/>
            <a:ext cx="8677656" cy="26700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previously healthy 8-year-old boy was brought to clinic with a 7-day history of an itchy rash on his cheeks and a lacy rash on his chest and arms. He reported no recent fever, runny nose, or malaise. What is the most likely etiology of the rash?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Parvovirus B19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A diagnosis of erythema infectiosum — also known as fifth disease — was made. Erythema infectiosum is a viral exanthem caused by parvovirus B19. It may involve a viral prodrome before the onset of the rash. After the viremia resolves, the rash appears as a “slapped cheek” pattern on the face and progresses to a lacy rash on the trunk. The diagnosis can be made clinically, however serologic testing may be helpful for the diagnosis in some cases. Reassurance was provided about the self-limited nature of the illness, and supportive care was recommended.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