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11-year-old girl presented to the orthopedic clinic with a 1-month history of right thigh pain that worsened at night. Physical examination was notable for soft-tissue swelling over the distal thigh and limited range of motion of the knee on the right side.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Aneurysmal bone cyst </a:t>
            </a:r>
          </a:p>
          <a:p>
            <a:pPr eaLnBrk="1">
              <a:buSzPct val="45000"/>
              <a:buFont typeface="StarSymbol" charset="0"/>
              <a:buNone/>
            </a:pPr>
            <a:r>
              <a:rPr lang="en-GB" sz="1600" b="1">
                <a:solidFill>
                  <a:schemeClr val="bg1"/>
                </a:solidFill>
                <a:latin typeface="Arial" charset="0"/>
              </a:rPr>
              <a:t>2. Chondrosarcoma</a:t>
            </a:r>
          </a:p>
          <a:p>
            <a:pPr eaLnBrk="1">
              <a:buSzPct val="45000"/>
              <a:buFont typeface="StarSymbol" charset="0"/>
              <a:buNone/>
            </a:pPr>
            <a:r>
              <a:rPr lang="en-GB" sz="1600" b="1">
                <a:solidFill>
                  <a:schemeClr val="bg1"/>
                </a:solidFill>
                <a:latin typeface="Arial" charset="0"/>
              </a:rPr>
              <a:t>3. Osteoid Osteoma</a:t>
            </a:r>
          </a:p>
          <a:p>
            <a:pPr eaLnBrk="1">
              <a:buSzPct val="45000"/>
              <a:buFont typeface="StarSymbol" charset="0"/>
              <a:buNone/>
            </a:pPr>
            <a:r>
              <a:rPr lang="en-GB" sz="1600" b="1">
                <a:solidFill>
                  <a:schemeClr val="bg1"/>
                </a:solidFill>
                <a:latin typeface="Arial" charset="0"/>
              </a:rPr>
              <a:t>4. Osteomyelitis</a:t>
            </a:r>
          </a:p>
          <a:p>
            <a:pPr eaLnBrk="1">
              <a:buSzPct val="45000"/>
              <a:buFont typeface="StarSymbol" charset="0"/>
              <a:buNone/>
            </a:pPr>
            <a:r>
              <a:rPr lang="en-GB" sz="1600" b="1">
                <a:solidFill>
                  <a:schemeClr val="bg1"/>
                </a:solidFill>
                <a:latin typeface="Arial" charset="0"/>
              </a:rPr>
              <a:t>5. Osteosarcoma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196056"/>
            <a:ext cx="4754880" cy="54864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11-year-old girl presented to the orthopedic clinic with a 1-month history of right thigh pain that worsened at night. Physical examination was notable for soft-tissue swelling over the distal thigh and limited range of motion of the knee on the right side.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Osteosarcoma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Radiographs showed a metaphyseal osteoblastic lesion with ill-defined margins and cortical destruction in the distal femur. A subsequent magnetic resonance imaging of the knee and a bone biopsy confirmed the diagnosis of high-grade osteosarcoma. Osteosarcoma is the most common primary malignant bone tumor in children. It typically manifests in the second decade of life owing to the rapid bone growth during that stage of development.</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